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40.xml" ContentType="application/vnd.openxmlformats-officedocument.presentationml.slide+xml"/>
  <Override PartName="/ppt/slides/slide9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9" r:id="rId2"/>
    <p:sldId id="256" r:id="rId3"/>
    <p:sldId id="290" r:id="rId4"/>
    <p:sldId id="258" r:id="rId5"/>
    <p:sldId id="265" r:id="rId6"/>
    <p:sldId id="263" r:id="rId7"/>
    <p:sldId id="264" r:id="rId8"/>
    <p:sldId id="276" r:id="rId9"/>
    <p:sldId id="277" r:id="rId10"/>
    <p:sldId id="291" r:id="rId11"/>
    <p:sldId id="266" r:id="rId12"/>
    <p:sldId id="274" r:id="rId13"/>
    <p:sldId id="275" r:id="rId14"/>
    <p:sldId id="267" r:id="rId15"/>
    <p:sldId id="268" r:id="rId16"/>
    <p:sldId id="278" r:id="rId17"/>
    <p:sldId id="293" r:id="rId18"/>
    <p:sldId id="286" r:id="rId19"/>
    <p:sldId id="285" r:id="rId20"/>
    <p:sldId id="287" r:id="rId21"/>
    <p:sldId id="294" r:id="rId22"/>
    <p:sldId id="295" r:id="rId23"/>
    <p:sldId id="296" r:id="rId24"/>
    <p:sldId id="292" r:id="rId25"/>
    <p:sldId id="26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F906C1-016B-4F3D-9838-1238E52FB962}">
          <p14:sldIdLst>
            <p14:sldId id="289"/>
            <p14:sldId id="256"/>
          </p14:sldIdLst>
        </p14:section>
        <p14:section name="开发环境设置" id="{6FFF01A2-6D8B-42D3-B7B1-3E7D87B2A9A6}">
          <p14:sldIdLst>
            <p14:sldId id="290"/>
            <p14:sldId id="258"/>
            <p14:sldId id="265"/>
            <p14:sldId id="263"/>
            <p14:sldId id="264"/>
            <p14:sldId id="276"/>
            <p14:sldId id="277"/>
          </p14:sldIdLst>
        </p14:section>
        <p14:section name="小程序调试" id="{04C7AB29-48ED-4F9C-A883-57914D133445}">
          <p14:sldIdLst>
            <p14:sldId id="291"/>
            <p14:sldId id="266"/>
            <p14:sldId id="274"/>
            <p14:sldId id="275"/>
            <p14:sldId id="267"/>
            <p14:sldId id="268"/>
            <p14:sldId id="278"/>
          </p14:sldIdLst>
        </p14:section>
        <p14:section name="项目结构介绍" id="{B0533064-3139-4DF7-A55C-C4196DB9C714}">
          <p14:sldIdLst>
            <p14:sldId id="293"/>
            <p14:sldId id="286"/>
            <p14:sldId id="285"/>
            <p14:sldId id="287"/>
            <p14:sldId id="294"/>
            <p14:sldId id="295"/>
            <p14:sldId id="296"/>
          </p14:sldIdLst>
        </p14:section>
        <p14:section name="其他资料" id="{E49C09B3-8DAB-44E2-982D-4B36D7F1BA7E}">
          <p14:sldIdLst>
            <p14:sldId id="29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2A4"/>
    <a:srgbClr val="2A2B26"/>
    <a:srgbClr val="2B2C26"/>
    <a:srgbClr val="282923"/>
    <a:srgbClr val="2A2A24"/>
    <a:srgbClr val="26282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8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9B04CCB-F7C8-4EB7-A57F-BCC5C6654C16}">
      <dgm:prSet phldrT="[文本]"/>
      <dgm:spPr/>
      <dgm:t>
        <a:bodyPr/>
        <a:lstStyle/>
        <a:p>
          <a:r>
            <a:rPr lang="zh-CN" altLang="en-US" dirty="0"/>
            <a:t>主页框架</a:t>
          </a:r>
        </a:p>
      </dgm:t>
    </dgm:pt>
    <dgm:pt modelId="{378E0CD8-3F5C-4FF3-BBEC-A3C699261230}" type="par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881A46AE-949E-4E77-97FA-0B1EDF9DF3F2}" type="sib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A10933E2-9CF0-4301-A327-988213E3B2D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8E02E29F-3F98-45AD-BE2C-23F63652BA0B}" type="par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F6983A98-26AD-4161-BD2E-2584636C9722}" type="sibTrans" cxnId="{778B8ED3-84F4-4089-9BA3-1F37EB01A9D2}">
      <dgm:prSet/>
      <dgm:spPr/>
      <dgm:t>
        <a:bodyPr/>
        <a:lstStyle/>
        <a:p>
          <a:endParaRPr lang="zh-CN" altLang="en-US"/>
        </a:p>
      </dgm:t>
    </dgm:pt>
    <dgm:pt modelId="{06098274-0B02-4D67-9531-EF14D73CFDEF}">
      <dgm:prSet phldrT="[文本]"/>
      <dgm:spPr/>
      <dgm:t>
        <a:bodyPr/>
        <a:lstStyle/>
        <a:p>
          <a:r>
            <a:rPr lang="zh-CN" altLang="en-US" dirty="0"/>
            <a:t>使用票券</a:t>
          </a:r>
        </a:p>
      </dgm:t>
    </dgm:pt>
    <dgm:pt modelId="{BD1D479B-77D1-471B-A9B9-D2EBF5213B72}" type="par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C2CAEB1E-D97A-45C1-BF54-920A7C8DEE80}" type="sibTrans" cxnId="{F7168100-A602-4360-B273-E42D25BBFD87}">
      <dgm:prSet/>
      <dgm:spPr/>
      <dgm:t>
        <a:bodyPr/>
        <a:lstStyle/>
        <a:p>
          <a:endParaRPr lang="zh-CN" altLang="en-US"/>
        </a:p>
      </dgm:t>
    </dgm:pt>
    <dgm:pt modelId="{5A5B1F1C-6458-4293-83BB-6CB4EBF56504}">
      <dgm:prSet phldrT="[文本]"/>
      <dgm:spPr/>
      <dgm:t>
        <a:bodyPr/>
        <a:lstStyle/>
        <a:p>
          <a:r>
            <a:rPr lang="zh-CN" altLang="en-US" dirty="0"/>
            <a:t>票券详情</a:t>
          </a:r>
        </a:p>
      </dgm:t>
    </dgm:pt>
    <dgm:pt modelId="{A7EA345A-9F56-4699-93BF-88EA4B84074B}" type="par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D6E45021-1DF9-4430-A972-A4787C442A7B}" type="sibTrans" cxnId="{B7FDA773-2A06-4A72-87F6-3B3E0E96E3FA}">
      <dgm:prSet/>
      <dgm:spPr/>
      <dgm:t>
        <a:bodyPr/>
        <a:lstStyle/>
        <a:p>
          <a:endParaRPr lang="zh-CN" altLang="en-US"/>
        </a:p>
      </dgm:t>
    </dgm:pt>
    <dgm:pt modelId="{022A8093-2188-4BA3-8ADE-2DB83B9C3141}">
      <dgm:prSet phldrT="[文本]"/>
      <dgm:spPr/>
      <dgm:t>
        <a:bodyPr/>
        <a:lstStyle/>
        <a:p>
          <a:r>
            <a:rPr lang="zh-CN" altLang="en-US" dirty="0"/>
            <a:t>二维码详情</a:t>
          </a:r>
        </a:p>
      </dgm:t>
    </dgm:pt>
    <dgm:pt modelId="{AE38513F-19B1-4DFD-ABF8-4F7A316DF53A}" type="par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047FEC03-D617-451F-B45D-D16160D29591}" type="sibTrans" cxnId="{007DF84C-BEFB-408B-B360-1A97F4D61609}">
      <dgm:prSet/>
      <dgm:spPr/>
      <dgm:t>
        <a:bodyPr/>
        <a:lstStyle/>
        <a:p>
          <a:endParaRPr lang="zh-CN" altLang="en-US"/>
        </a:p>
      </dgm:t>
    </dgm:pt>
    <dgm:pt modelId="{8A48D8D1-A0CF-4E04-BA3B-57F758633359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BD8ED13B-F8E0-4CE7-AC77-4F360CDC68B5}" type="par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4EB4D467-7E5C-483D-9813-05969B531671}" type="sibTrans" cxnId="{2F2ADDC7-25AB-497A-8FEA-427DDF53673C}">
      <dgm:prSet/>
      <dgm:spPr/>
      <dgm:t>
        <a:bodyPr/>
        <a:lstStyle/>
        <a:p>
          <a:endParaRPr lang="zh-CN" altLang="en-US"/>
        </a:p>
      </dgm:t>
    </dgm:pt>
    <dgm:pt modelId="{C02E78EE-BBBE-4155-A566-0D8C7E76C80A}">
      <dgm:prSet/>
      <dgm:spPr/>
      <dgm:t>
        <a:bodyPr/>
        <a:lstStyle/>
        <a:p>
          <a:r>
            <a:rPr lang="zh-CN" altLang="en-US" dirty="0"/>
            <a:t>领取</a:t>
          </a:r>
          <a:endParaRPr lang="en-US" altLang="zh-CN" dirty="0"/>
        </a:p>
        <a:p>
          <a:r>
            <a:rPr lang="en-US" altLang="zh-CN" u="none" dirty="0"/>
            <a:t>(</a:t>
          </a:r>
          <a:r>
            <a:rPr lang="zh-CN" altLang="en-US" u="none" dirty="0"/>
            <a:t>弹框</a:t>
          </a:r>
          <a:r>
            <a:rPr lang="en-US" altLang="zh-CN" u="none" dirty="0"/>
            <a:t>)</a:t>
          </a:r>
          <a:endParaRPr lang="zh-CN" altLang="en-US" u="none" dirty="0"/>
        </a:p>
      </dgm:t>
    </dgm:pt>
    <dgm:pt modelId="{C0134A38-C0BA-4889-BF28-2E90E48DE7A3}" type="par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7430B6CF-41E2-43F5-8BFF-CE55110B2DE0}" type="sibTrans" cxnId="{26E84840-9567-4824-8EA3-8A90DF81F10A}">
      <dgm:prSet/>
      <dgm:spPr/>
      <dgm:t>
        <a:bodyPr/>
        <a:lstStyle/>
        <a:p>
          <a:endParaRPr lang="zh-CN" altLang="en-US"/>
        </a:p>
      </dgm:t>
    </dgm:pt>
    <dgm:pt modelId="{1936E6D7-E28E-4490-84A2-C56B556A3FF4}">
      <dgm:prSet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A91DA248-B996-4214-ACB4-7B7BF0A40848}" type="par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8A1B1274-A0B9-4FEB-A6F6-E60A579C576D}" type="sibTrans" cxnId="{ABA1778D-C373-49BA-BC63-495FE2731703}">
      <dgm:prSet/>
      <dgm:spPr/>
      <dgm:t>
        <a:bodyPr/>
        <a:lstStyle/>
        <a:p>
          <a:endParaRPr lang="zh-CN" altLang="en-US"/>
        </a:p>
      </dgm:t>
    </dgm:pt>
    <dgm:pt modelId="{AF1514BA-E8FA-43FC-A1E5-93CFCD9CA3D6}">
      <dgm:prSet/>
      <dgm:spPr/>
      <dgm:t>
        <a:bodyPr/>
        <a:lstStyle/>
        <a:p>
          <a:r>
            <a:rPr lang="zh-CN" altLang="en-US" dirty="0"/>
            <a:t>查看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C09119E3-DFCA-4944-ABE5-E30CB79F101F}" type="par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1E08C9CD-C1A8-439A-AA40-AEA34EE8FABB}" type="sibTrans" cxnId="{DF45098C-DA68-4E43-9297-C094B062B068}">
      <dgm:prSet/>
      <dgm:spPr/>
      <dgm:t>
        <a:bodyPr/>
        <a:lstStyle/>
        <a:p>
          <a:endParaRPr lang="zh-CN" altLang="en-US"/>
        </a:p>
      </dgm:t>
    </dgm:pt>
    <dgm:pt modelId="{E8F9E95F-CD23-44A8-AF0E-B29785BA7975}">
      <dgm:prSet/>
      <dgm:spPr/>
      <dgm:t>
        <a:bodyPr/>
        <a:lstStyle/>
        <a:p>
          <a:r>
            <a:rPr lang="zh-CN" altLang="en-US" dirty="0"/>
            <a:t>扫码验票</a:t>
          </a:r>
          <a:endParaRPr lang="en-US" altLang="zh-CN" dirty="0"/>
        </a:p>
      </dgm:t>
    </dgm:pt>
    <dgm:pt modelId="{BB07DA55-2AB7-4FC1-89BF-E73886043843}" type="par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E6A473B5-C293-4002-ADE1-C752531E0FE7}" type="sibTrans" cxnId="{11814DCD-11A7-4F86-AFC9-143FED8E64C0}">
      <dgm:prSet/>
      <dgm:spPr/>
      <dgm:t>
        <a:bodyPr/>
        <a:lstStyle/>
        <a:p>
          <a:endParaRPr lang="zh-CN" altLang="en-US"/>
        </a:p>
      </dgm:t>
    </dgm:pt>
    <dgm:pt modelId="{99C31706-3523-4D4D-AA63-19C4318AC09A}">
      <dgm:prSet phldrT="[文本]"/>
      <dgm:spPr/>
      <dgm:t>
        <a:bodyPr/>
        <a:lstStyle/>
        <a:p>
          <a:r>
            <a:rPr lang="zh-CN" altLang="en-US" dirty="0"/>
            <a:t>查看二维码</a:t>
          </a:r>
          <a:endParaRPr lang="en-US" altLang="zh-CN" dirty="0"/>
        </a:p>
        <a:p>
          <a:r>
            <a:rPr lang="en-US" altLang="zh-CN" dirty="0"/>
            <a:t>(</a:t>
          </a:r>
          <a:r>
            <a:rPr lang="zh-CN" altLang="en-US" dirty="0"/>
            <a:t>跳转</a:t>
          </a:r>
          <a:r>
            <a:rPr lang="en-US" altLang="zh-CN" dirty="0"/>
            <a:t>)</a:t>
          </a:r>
          <a:endParaRPr lang="zh-CN" altLang="en-US" dirty="0"/>
        </a:p>
      </dgm:t>
    </dgm:pt>
    <dgm:pt modelId="{BF9FFE06-EA8B-4F6E-A136-FEF7DD42E526}" type="par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2F50BF34-BA0A-4EB4-9D10-3ED668AD6B39}" type="sibTrans" cxnId="{F4AF833C-EB62-4410-A3F4-E4271FBCEFDD}">
      <dgm:prSet/>
      <dgm:spPr/>
      <dgm:t>
        <a:bodyPr/>
        <a:lstStyle/>
        <a:p>
          <a:endParaRPr lang="zh-CN" altLang="en-US"/>
        </a:p>
      </dgm:t>
    </dgm:pt>
    <dgm:pt modelId="{DE7F1BC1-AAF6-4B02-91AB-3D517335E4E3}">
      <dgm:prSet/>
      <dgm:spPr/>
      <dgm:t>
        <a:bodyPr/>
        <a:lstStyle/>
        <a:p>
          <a:r>
            <a:rPr lang="zh-CN" altLang="en-US" dirty="0"/>
            <a:t>检票</a:t>
          </a:r>
          <a:endParaRPr lang="en-US" altLang="zh-CN" dirty="0"/>
        </a:p>
      </dgm:t>
    </dgm:pt>
    <dgm:pt modelId="{E950A4B4-7DD4-45EF-8778-E71D47999E04}" type="par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4F9BEE16-8FAA-4710-8EBD-97DFE71FD603}" type="sibTrans" cxnId="{65D8A2F0-CA9D-4594-B22F-51EE6D27C378}">
      <dgm:prSet/>
      <dgm:spPr/>
      <dgm:t>
        <a:bodyPr/>
        <a:lstStyle/>
        <a:p>
          <a:endParaRPr lang="zh-CN" altLang="en-US"/>
        </a:p>
      </dgm:t>
    </dgm:pt>
    <dgm:pt modelId="{DEC77DAE-C518-43C8-9AC1-7CDDD3D5931B}" type="pres">
      <dgm:prSet presAssocID="{85217C4C-D04E-4485-B52D-1C72CFF7F79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90E69A-2981-47CF-A466-3DF7D4ECD576}" type="pres">
      <dgm:prSet presAssocID="{E9B04CCB-F7C8-4EB7-A57F-BCC5C6654C16}" presName="vertOne" presStyleCnt="0"/>
      <dgm:spPr/>
    </dgm:pt>
    <dgm:pt modelId="{BC0CA1EA-B0C9-4B32-95BF-07DAB87E3EC7}" type="pres">
      <dgm:prSet presAssocID="{E9B04CCB-F7C8-4EB7-A57F-BCC5C6654C16}" presName="txOne" presStyleLbl="node0" presStyleIdx="0" presStyleCnt="3">
        <dgm:presLayoutVars>
          <dgm:chPref val="3"/>
        </dgm:presLayoutVars>
      </dgm:prSet>
      <dgm:spPr/>
    </dgm:pt>
    <dgm:pt modelId="{BE1E7C5C-78FC-42E4-970C-1B16C64D329F}" type="pres">
      <dgm:prSet presAssocID="{E9B04CCB-F7C8-4EB7-A57F-BCC5C6654C16}" presName="parTransOne" presStyleCnt="0"/>
      <dgm:spPr/>
    </dgm:pt>
    <dgm:pt modelId="{3A27E228-12DE-4893-81B6-1BDDB3035708}" type="pres">
      <dgm:prSet presAssocID="{E9B04CCB-F7C8-4EB7-A57F-BCC5C6654C16}" presName="horzOne" presStyleCnt="0"/>
      <dgm:spPr/>
    </dgm:pt>
    <dgm:pt modelId="{B78C6FB2-ACED-4BE5-A3A5-A46E98BBBE8A}" type="pres">
      <dgm:prSet presAssocID="{A10933E2-9CF0-4301-A327-988213E3B2D3}" presName="vertTwo" presStyleCnt="0"/>
      <dgm:spPr/>
    </dgm:pt>
    <dgm:pt modelId="{72610B78-5918-42A9-99EE-6DC6442BEE9B}" type="pres">
      <dgm:prSet presAssocID="{A10933E2-9CF0-4301-A327-988213E3B2D3}" presName="txTwo" presStyleLbl="node2" presStyleIdx="0" presStyleCnt="4">
        <dgm:presLayoutVars>
          <dgm:chPref val="3"/>
        </dgm:presLayoutVars>
      </dgm:prSet>
      <dgm:spPr/>
    </dgm:pt>
    <dgm:pt modelId="{D66FC609-4BC7-44D8-80FF-473E29037B46}" type="pres">
      <dgm:prSet presAssocID="{A10933E2-9CF0-4301-A327-988213E3B2D3}" presName="parTransTwo" presStyleCnt="0"/>
      <dgm:spPr/>
    </dgm:pt>
    <dgm:pt modelId="{C53BF983-E9CC-4E0A-A125-7F52962B3ECF}" type="pres">
      <dgm:prSet presAssocID="{A10933E2-9CF0-4301-A327-988213E3B2D3}" presName="horzTwo" presStyleCnt="0"/>
      <dgm:spPr/>
    </dgm:pt>
    <dgm:pt modelId="{2DC95A14-A0AA-4684-8F35-28E9F3FAF244}" type="pres">
      <dgm:prSet presAssocID="{C02E78EE-BBBE-4155-A566-0D8C7E76C80A}" presName="vertThree" presStyleCnt="0"/>
      <dgm:spPr/>
    </dgm:pt>
    <dgm:pt modelId="{383EA9BA-0C03-45A2-BEB5-D35F26276504}" type="pres">
      <dgm:prSet presAssocID="{C02E78EE-BBBE-4155-A566-0D8C7E76C80A}" presName="txThree" presStyleLbl="node3" presStyleIdx="0" presStyleCnt="5">
        <dgm:presLayoutVars>
          <dgm:chPref val="3"/>
        </dgm:presLayoutVars>
      </dgm:prSet>
      <dgm:spPr/>
    </dgm:pt>
    <dgm:pt modelId="{992DC76F-99AA-41C4-863D-955945D4454C}" type="pres">
      <dgm:prSet presAssocID="{C02E78EE-BBBE-4155-A566-0D8C7E76C80A}" presName="horzThree" presStyleCnt="0"/>
      <dgm:spPr/>
    </dgm:pt>
    <dgm:pt modelId="{76340FA3-F240-4A03-AFB0-DE327BC44613}" type="pres">
      <dgm:prSet presAssocID="{7430B6CF-41E2-43F5-8BFF-CE55110B2DE0}" presName="sibSpaceThree" presStyleCnt="0"/>
      <dgm:spPr/>
    </dgm:pt>
    <dgm:pt modelId="{3EA35E3E-3744-4794-A013-0670FCF39B0E}" type="pres">
      <dgm:prSet presAssocID="{AF1514BA-E8FA-43FC-A1E5-93CFCD9CA3D6}" presName="vertThree" presStyleCnt="0"/>
      <dgm:spPr/>
    </dgm:pt>
    <dgm:pt modelId="{18C7E6FF-C952-4A84-B646-3F512E2FEE23}" type="pres">
      <dgm:prSet presAssocID="{AF1514BA-E8FA-43FC-A1E5-93CFCD9CA3D6}" presName="txThree" presStyleLbl="node3" presStyleIdx="1" presStyleCnt="5">
        <dgm:presLayoutVars>
          <dgm:chPref val="3"/>
        </dgm:presLayoutVars>
      </dgm:prSet>
      <dgm:spPr/>
    </dgm:pt>
    <dgm:pt modelId="{77F3629F-5A47-4160-B31E-BA4759B27C7E}" type="pres">
      <dgm:prSet presAssocID="{AF1514BA-E8FA-43FC-A1E5-93CFCD9CA3D6}" presName="horzThree" presStyleCnt="0"/>
      <dgm:spPr/>
    </dgm:pt>
    <dgm:pt modelId="{0793BE5A-4AD1-4008-93EA-B3CD48166C1B}" type="pres">
      <dgm:prSet presAssocID="{1E08C9CD-C1A8-439A-AA40-AEA34EE8FABB}" presName="sibSpaceThree" presStyleCnt="0"/>
      <dgm:spPr/>
    </dgm:pt>
    <dgm:pt modelId="{221898D4-0671-44D5-8F61-1934327BBF71}" type="pres">
      <dgm:prSet presAssocID="{1936E6D7-E28E-4490-84A2-C56B556A3FF4}" presName="vertThree" presStyleCnt="0"/>
      <dgm:spPr/>
    </dgm:pt>
    <dgm:pt modelId="{EAB78603-60E1-434E-8DB7-DD69B408250F}" type="pres">
      <dgm:prSet presAssocID="{1936E6D7-E28E-4490-84A2-C56B556A3FF4}" presName="txThree" presStyleLbl="node3" presStyleIdx="2" presStyleCnt="5">
        <dgm:presLayoutVars>
          <dgm:chPref val="3"/>
        </dgm:presLayoutVars>
      </dgm:prSet>
      <dgm:spPr/>
    </dgm:pt>
    <dgm:pt modelId="{BC9E0043-C0A4-4990-8811-3CEBA9B8ACC3}" type="pres">
      <dgm:prSet presAssocID="{1936E6D7-E28E-4490-84A2-C56B556A3FF4}" presName="horzThree" presStyleCnt="0"/>
      <dgm:spPr/>
    </dgm:pt>
    <dgm:pt modelId="{F8C620B7-39EC-4E00-86FF-BAE0237EF97C}" type="pres">
      <dgm:prSet presAssocID="{F6983A98-26AD-4161-BD2E-2584636C9722}" presName="sibSpaceTwo" presStyleCnt="0"/>
      <dgm:spPr/>
    </dgm:pt>
    <dgm:pt modelId="{3E03C45B-D08F-4F71-BA6E-2ECC404E2967}" type="pres">
      <dgm:prSet presAssocID="{06098274-0B02-4D67-9531-EF14D73CFDEF}" presName="vertTwo" presStyleCnt="0"/>
      <dgm:spPr/>
    </dgm:pt>
    <dgm:pt modelId="{E5B86437-B9A9-43B4-AF01-5B72026DD652}" type="pres">
      <dgm:prSet presAssocID="{06098274-0B02-4D67-9531-EF14D73CFDEF}" presName="txTwo" presStyleLbl="node2" presStyleIdx="1" presStyleCnt="4">
        <dgm:presLayoutVars>
          <dgm:chPref val="3"/>
        </dgm:presLayoutVars>
      </dgm:prSet>
      <dgm:spPr/>
    </dgm:pt>
    <dgm:pt modelId="{8FE6B523-BD4C-4212-BCF1-1A76CC7DD626}" type="pres">
      <dgm:prSet presAssocID="{06098274-0B02-4D67-9531-EF14D73CFDEF}" presName="parTransTwo" presStyleCnt="0"/>
      <dgm:spPr/>
    </dgm:pt>
    <dgm:pt modelId="{5CDD7439-2139-40B2-87DE-E2F81E95E71C}" type="pres">
      <dgm:prSet presAssocID="{06098274-0B02-4D67-9531-EF14D73CFDEF}" presName="horzTwo" presStyleCnt="0"/>
      <dgm:spPr/>
    </dgm:pt>
    <dgm:pt modelId="{DAD303A7-2A9A-490F-BF6E-2C007125FE9F}" type="pres">
      <dgm:prSet presAssocID="{E8F9E95F-CD23-44A8-AF0E-B29785BA7975}" presName="vertThree" presStyleCnt="0"/>
      <dgm:spPr/>
    </dgm:pt>
    <dgm:pt modelId="{6E5CCD7C-1FEA-4F6D-88E0-815C18D28E02}" type="pres">
      <dgm:prSet presAssocID="{E8F9E95F-CD23-44A8-AF0E-B29785BA7975}" presName="txThree" presStyleLbl="node3" presStyleIdx="3" presStyleCnt="5">
        <dgm:presLayoutVars>
          <dgm:chPref val="3"/>
        </dgm:presLayoutVars>
      </dgm:prSet>
      <dgm:spPr/>
    </dgm:pt>
    <dgm:pt modelId="{73CAAF48-8341-41EA-A524-806BEBF724FE}" type="pres">
      <dgm:prSet presAssocID="{E8F9E95F-CD23-44A8-AF0E-B29785BA7975}" presName="horzThree" presStyleCnt="0"/>
      <dgm:spPr/>
    </dgm:pt>
    <dgm:pt modelId="{B4780362-5E76-4B46-B3B3-4BD4520E3023}" type="pres">
      <dgm:prSet presAssocID="{E6A473B5-C293-4002-ADE1-C752531E0FE7}" presName="sibSpaceThree" presStyleCnt="0"/>
      <dgm:spPr/>
    </dgm:pt>
    <dgm:pt modelId="{7DFF3B94-C15B-4A5A-AFD8-6AC08267803A}" type="pres">
      <dgm:prSet presAssocID="{DE7F1BC1-AAF6-4B02-91AB-3D517335E4E3}" presName="vertThree" presStyleCnt="0"/>
      <dgm:spPr/>
    </dgm:pt>
    <dgm:pt modelId="{2746195B-8253-4FB9-8424-552290339859}" type="pres">
      <dgm:prSet presAssocID="{DE7F1BC1-AAF6-4B02-91AB-3D517335E4E3}" presName="txThree" presStyleLbl="node3" presStyleIdx="4" presStyleCnt="5">
        <dgm:presLayoutVars>
          <dgm:chPref val="3"/>
        </dgm:presLayoutVars>
      </dgm:prSet>
      <dgm:spPr/>
    </dgm:pt>
    <dgm:pt modelId="{100E6662-81CE-44A5-AB21-4ECF5AD28FB5}" type="pres">
      <dgm:prSet presAssocID="{DE7F1BC1-AAF6-4B02-91AB-3D517335E4E3}" presName="horzThree" presStyleCnt="0"/>
      <dgm:spPr/>
    </dgm:pt>
    <dgm:pt modelId="{19911633-8707-4C12-9383-E5A37E4F2691}" type="pres">
      <dgm:prSet presAssocID="{C2CAEB1E-D97A-45C1-BF54-920A7C8DEE80}" presName="sibSpaceTwo" presStyleCnt="0"/>
      <dgm:spPr/>
    </dgm:pt>
    <dgm:pt modelId="{B5D042F9-ED13-447C-BC31-48555AB0E8E9}" type="pres">
      <dgm:prSet presAssocID="{8A48D8D1-A0CF-4E04-BA3B-57F758633359}" presName="vertTwo" presStyleCnt="0"/>
      <dgm:spPr/>
    </dgm:pt>
    <dgm:pt modelId="{FB38F8A0-3B55-44B3-BB8F-21ED6CEFF504}" type="pres">
      <dgm:prSet presAssocID="{8A48D8D1-A0CF-4E04-BA3B-57F758633359}" presName="txTwo" presStyleLbl="node2" presStyleIdx="2" presStyleCnt="4">
        <dgm:presLayoutVars>
          <dgm:chPref val="3"/>
        </dgm:presLayoutVars>
      </dgm:prSet>
      <dgm:spPr/>
    </dgm:pt>
    <dgm:pt modelId="{64756FE0-BFB2-47FC-BBEB-0B5A4D808A7B}" type="pres">
      <dgm:prSet presAssocID="{8A48D8D1-A0CF-4E04-BA3B-57F758633359}" presName="horzTwo" presStyleCnt="0"/>
      <dgm:spPr/>
    </dgm:pt>
    <dgm:pt modelId="{1C3D4301-1906-493A-80BF-9EC2E1E7F316}" type="pres">
      <dgm:prSet presAssocID="{881A46AE-949E-4E77-97FA-0B1EDF9DF3F2}" presName="sibSpaceOne" presStyleCnt="0"/>
      <dgm:spPr/>
    </dgm:pt>
    <dgm:pt modelId="{37E14178-7964-4FC7-AA0B-E262CCD507D3}" type="pres">
      <dgm:prSet presAssocID="{5A5B1F1C-6458-4293-83BB-6CB4EBF56504}" presName="vertOne" presStyleCnt="0"/>
      <dgm:spPr/>
    </dgm:pt>
    <dgm:pt modelId="{0508A35A-DBBD-428D-955D-0A28B9096869}" type="pres">
      <dgm:prSet presAssocID="{5A5B1F1C-6458-4293-83BB-6CB4EBF56504}" presName="txOne" presStyleLbl="node0" presStyleIdx="1" presStyleCnt="3">
        <dgm:presLayoutVars>
          <dgm:chPref val="3"/>
        </dgm:presLayoutVars>
      </dgm:prSet>
      <dgm:spPr/>
    </dgm:pt>
    <dgm:pt modelId="{FDC2EF94-A238-4D23-B4CF-A199862E6742}" type="pres">
      <dgm:prSet presAssocID="{5A5B1F1C-6458-4293-83BB-6CB4EBF56504}" presName="parTransOne" presStyleCnt="0"/>
      <dgm:spPr/>
    </dgm:pt>
    <dgm:pt modelId="{19D65917-BF6F-4682-9105-57092DF40866}" type="pres">
      <dgm:prSet presAssocID="{5A5B1F1C-6458-4293-83BB-6CB4EBF56504}" presName="horzOne" presStyleCnt="0"/>
      <dgm:spPr/>
    </dgm:pt>
    <dgm:pt modelId="{A9141560-29E6-4617-85EF-7456233DEF3A}" type="pres">
      <dgm:prSet presAssocID="{99C31706-3523-4D4D-AA63-19C4318AC09A}" presName="vertTwo" presStyleCnt="0"/>
      <dgm:spPr/>
    </dgm:pt>
    <dgm:pt modelId="{8A45A4D6-C016-4EA7-A25F-43FB213BE0B6}" type="pres">
      <dgm:prSet presAssocID="{99C31706-3523-4D4D-AA63-19C4318AC09A}" presName="txTwo" presStyleLbl="node2" presStyleIdx="3" presStyleCnt="4">
        <dgm:presLayoutVars>
          <dgm:chPref val="3"/>
        </dgm:presLayoutVars>
      </dgm:prSet>
      <dgm:spPr/>
    </dgm:pt>
    <dgm:pt modelId="{0EBBBA69-9089-47F7-BEF0-9605E1A5925B}" type="pres">
      <dgm:prSet presAssocID="{99C31706-3523-4D4D-AA63-19C4318AC09A}" presName="horzTwo" presStyleCnt="0"/>
      <dgm:spPr/>
    </dgm:pt>
    <dgm:pt modelId="{859E2F3F-D224-4215-B623-D70AAD26E9B1}" type="pres">
      <dgm:prSet presAssocID="{D6E45021-1DF9-4430-A972-A4787C442A7B}" presName="sibSpaceOne" presStyleCnt="0"/>
      <dgm:spPr/>
    </dgm:pt>
    <dgm:pt modelId="{23DF80AE-FAAB-454D-992D-67A34A7ABC86}" type="pres">
      <dgm:prSet presAssocID="{022A8093-2188-4BA3-8ADE-2DB83B9C3141}" presName="vertOne" presStyleCnt="0"/>
      <dgm:spPr/>
    </dgm:pt>
    <dgm:pt modelId="{E3D0E67C-BE9F-4597-82F6-DFC7A36C1F52}" type="pres">
      <dgm:prSet presAssocID="{022A8093-2188-4BA3-8ADE-2DB83B9C3141}" presName="txOne" presStyleLbl="node0" presStyleIdx="2" presStyleCnt="3">
        <dgm:presLayoutVars>
          <dgm:chPref val="3"/>
        </dgm:presLayoutVars>
      </dgm:prSet>
      <dgm:spPr/>
    </dgm:pt>
    <dgm:pt modelId="{B9E39923-827C-44E0-944F-25CCCC2C36F9}" type="pres">
      <dgm:prSet presAssocID="{022A8093-2188-4BA3-8ADE-2DB83B9C3141}" presName="horzOne" presStyleCnt="0"/>
      <dgm:spPr/>
    </dgm:pt>
  </dgm:ptLst>
  <dgm:cxnLst>
    <dgm:cxn modelId="{F7168100-A602-4360-B273-E42D25BBFD87}" srcId="{E9B04CCB-F7C8-4EB7-A57F-BCC5C6654C16}" destId="{06098274-0B02-4D67-9531-EF14D73CFDEF}" srcOrd="1" destOrd="0" parTransId="{BD1D479B-77D1-471B-A9B9-D2EBF5213B72}" sibTransId="{C2CAEB1E-D97A-45C1-BF54-920A7C8DEE80}"/>
    <dgm:cxn modelId="{99FE1304-D434-4C03-8A15-DA54B0D06363}" type="presOf" srcId="{A10933E2-9CF0-4301-A327-988213E3B2D3}" destId="{72610B78-5918-42A9-99EE-6DC6442BEE9B}" srcOrd="0" destOrd="0" presId="urn:microsoft.com/office/officeart/2005/8/layout/hierarchy4"/>
    <dgm:cxn modelId="{93F29D14-CEFC-47A3-AF09-05FD1FCDF3F2}" type="presOf" srcId="{022A8093-2188-4BA3-8ADE-2DB83B9C3141}" destId="{E3D0E67C-BE9F-4597-82F6-DFC7A36C1F52}" srcOrd="0" destOrd="0" presId="urn:microsoft.com/office/officeart/2005/8/layout/hierarchy4"/>
    <dgm:cxn modelId="{71048D1B-952A-4410-A6A5-D9DFF8737518}" type="presOf" srcId="{99C31706-3523-4D4D-AA63-19C4318AC09A}" destId="{8A45A4D6-C016-4EA7-A25F-43FB213BE0B6}" srcOrd="0" destOrd="0" presId="urn:microsoft.com/office/officeart/2005/8/layout/hierarchy4"/>
    <dgm:cxn modelId="{8678412A-3281-4181-BEEE-DC88EC623F47}" type="presOf" srcId="{85217C4C-D04E-4485-B52D-1C72CFF7F792}" destId="{DEC77DAE-C518-43C8-9AC1-7CDDD3D5931B}" srcOrd="0" destOrd="0" presId="urn:microsoft.com/office/officeart/2005/8/layout/hierarchy4"/>
    <dgm:cxn modelId="{F4AF833C-EB62-4410-A3F4-E4271FBCEFDD}" srcId="{5A5B1F1C-6458-4293-83BB-6CB4EBF56504}" destId="{99C31706-3523-4D4D-AA63-19C4318AC09A}" srcOrd="0" destOrd="0" parTransId="{BF9FFE06-EA8B-4F6E-A136-FEF7DD42E526}" sibTransId="{2F50BF34-BA0A-4EB4-9D10-3ED668AD6B39}"/>
    <dgm:cxn modelId="{26E84840-9567-4824-8EA3-8A90DF81F10A}" srcId="{A10933E2-9CF0-4301-A327-988213E3B2D3}" destId="{C02E78EE-BBBE-4155-A566-0D8C7E76C80A}" srcOrd="0" destOrd="0" parTransId="{C0134A38-C0BA-4889-BF28-2E90E48DE7A3}" sibTransId="{7430B6CF-41E2-43F5-8BFF-CE55110B2DE0}"/>
    <dgm:cxn modelId="{007DF84C-BEFB-408B-B360-1A97F4D61609}" srcId="{85217C4C-D04E-4485-B52D-1C72CFF7F792}" destId="{022A8093-2188-4BA3-8ADE-2DB83B9C3141}" srcOrd="2" destOrd="0" parTransId="{AE38513F-19B1-4DFD-ABF8-4F7A316DF53A}" sibTransId="{047FEC03-D617-451F-B45D-D16160D29591}"/>
    <dgm:cxn modelId="{AE254570-23BE-4E2D-8AC1-273AA96003B4}" type="presOf" srcId="{E9B04CCB-F7C8-4EB7-A57F-BCC5C6654C16}" destId="{BC0CA1EA-B0C9-4B32-95BF-07DAB87E3EC7}" srcOrd="0" destOrd="0" presId="urn:microsoft.com/office/officeart/2005/8/layout/hierarchy4"/>
    <dgm:cxn modelId="{B7FDA773-2A06-4A72-87F6-3B3E0E96E3FA}" srcId="{85217C4C-D04E-4485-B52D-1C72CFF7F792}" destId="{5A5B1F1C-6458-4293-83BB-6CB4EBF56504}" srcOrd="1" destOrd="0" parTransId="{A7EA345A-9F56-4699-93BF-88EA4B84074B}" sibTransId="{D6E45021-1DF9-4430-A972-A4787C442A7B}"/>
    <dgm:cxn modelId="{C5653954-3FEC-400A-B97D-9BA9AC3D8640}" type="presOf" srcId="{1936E6D7-E28E-4490-84A2-C56B556A3FF4}" destId="{EAB78603-60E1-434E-8DB7-DD69B408250F}" srcOrd="0" destOrd="0" presId="urn:microsoft.com/office/officeart/2005/8/layout/hierarchy4"/>
    <dgm:cxn modelId="{09D83476-D7D0-4836-9719-A13E46D04209}" type="presOf" srcId="{DE7F1BC1-AAF6-4B02-91AB-3D517335E4E3}" destId="{2746195B-8253-4FB9-8424-552290339859}" srcOrd="0" destOrd="0" presId="urn:microsoft.com/office/officeart/2005/8/layout/hierarchy4"/>
    <dgm:cxn modelId="{A893D180-FC6C-44F9-9081-45D2BF6D7A6B}" type="presOf" srcId="{06098274-0B02-4D67-9531-EF14D73CFDEF}" destId="{E5B86437-B9A9-43B4-AF01-5B72026DD652}" srcOrd="0" destOrd="0" presId="urn:microsoft.com/office/officeart/2005/8/layout/hierarchy4"/>
    <dgm:cxn modelId="{770A8188-3FDB-4A0C-ACC3-D668E807947F}" srcId="{85217C4C-D04E-4485-B52D-1C72CFF7F792}" destId="{E9B04CCB-F7C8-4EB7-A57F-BCC5C6654C16}" srcOrd="0" destOrd="0" parTransId="{378E0CD8-3F5C-4FF3-BBEC-A3C699261230}" sibTransId="{881A46AE-949E-4E77-97FA-0B1EDF9DF3F2}"/>
    <dgm:cxn modelId="{DF45098C-DA68-4E43-9297-C094B062B068}" srcId="{A10933E2-9CF0-4301-A327-988213E3B2D3}" destId="{AF1514BA-E8FA-43FC-A1E5-93CFCD9CA3D6}" srcOrd="1" destOrd="0" parTransId="{C09119E3-DFCA-4944-ABE5-E30CB79F101F}" sibTransId="{1E08C9CD-C1A8-439A-AA40-AEA34EE8FABB}"/>
    <dgm:cxn modelId="{ABA1778D-C373-49BA-BC63-495FE2731703}" srcId="{A10933E2-9CF0-4301-A327-988213E3B2D3}" destId="{1936E6D7-E28E-4490-84A2-C56B556A3FF4}" srcOrd="2" destOrd="0" parTransId="{A91DA248-B996-4214-ACB4-7B7BF0A40848}" sibTransId="{8A1B1274-A0B9-4FEB-A6F6-E60A579C576D}"/>
    <dgm:cxn modelId="{E88F31A7-056E-4E76-9DAC-C6B59EDA1DF8}" type="presOf" srcId="{8A48D8D1-A0CF-4E04-BA3B-57F758633359}" destId="{FB38F8A0-3B55-44B3-BB8F-21ED6CEFF504}" srcOrd="0" destOrd="0" presId="urn:microsoft.com/office/officeart/2005/8/layout/hierarchy4"/>
    <dgm:cxn modelId="{75FC3AC7-489C-49D3-8CDF-E9E987ADD813}" type="presOf" srcId="{5A5B1F1C-6458-4293-83BB-6CB4EBF56504}" destId="{0508A35A-DBBD-428D-955D-0A28B9096869}" srcOrd="0" destOrd="0" presId="urn:microsoft.com/office/officeart/2005/8/layout/hierarchy4"/>
    <dgm:cxn modelId="{2F2ADDC7-25AB-497A-8FEA-427DDF53673C}" srcId="{E9B04CCB-F7C8-4EB7-A57F-BCC5C6654C16}" destId="{8A48D8D1-A0CF-4E04-BA3B-57F758633359}" srcOrd="2" destOrd="0" parTransId="{BD8ED13B-F8E0-4CE7-AC77-4F360CDC68B5}" sibTransId="{4EB4D467-7E5C-483D-9813-05969B531671}"/>
    <dgm:cxn modelId="{11814DCD-11A7-4F86-AFC9-143FED8E64C0}" srcId="{06098274-0B02-4D67-9531-EF14D73CFDEF}" destId="{E8F9E95F-CD23-44A8-AF0E-B29785BA7975}" srcOrd="0" destOrd="0" parTransId="{BB07DA55-2AB7-4FC1-89BF-E73886043843}" sibTransId="{E6A473B5-C293-4002-ADE1-C752531E0FE7}"/>
    <dgm:cxn modelId="{778B8ED3-84F4-4089-9BA3-1F37EB01A9D2}" srcId="{E9B04CCB-F7C8-4EB7-A57F-BCC5C6654C16}" destId="{A10933E2-9CF0-4301-A327-988213E3B2D3}" srcOrd="0" destOrd="0" parTransId="{8E02E29F-3F98-45AD-BE2C-23F63652BA0B}" sibTransId="{F6983A98-26AD-4161-BD2E-2584636C9722}"/>
    <dgm:cxn modelId="{09B138E1-E2F7-4B81-8645-5C8037B69C33}" type="presOf" srcId="{C02E78EE-BBBE-4155-A566-0D8C7E76C80A}" destId="{383EA9BA-0C03-45A2-BEB5-D35F26276504}" srcOrd="0" destOrd="0" presId="urn:microsoft.com/office/officeart/2005/8/layout/hierarchy4"/>
    <dgm:cxn modelId="{B873B5E4-E105-405F-9F23-59EB14C908F3}" type="presOf" srcId="{E8F9E95F-CD23-44A8-AF0E-B29785BA7975}" destId="{6E5CCD7C-1FEA-4F6D-88E0-815C18D28E02}" srcOrd="0" destOrd="0" presId="urn:microsoft.com/office/officeart/2005/8/layout/hierarchy4"/>
    <dgm:cxn modelId="{65D8A2F0-CA9D-4594-B22F-51EE6D27C378}" srcId="{06098274-0B02-4D67-9531-EF14D73CFDEF}" destId="{DE7F1BC1-AAF6-4B02-91AB-3D517335E4E3}" srcOrd="1" destOrd="0" parTransId="{E950A4B4-7DD4-45EF-8778-E71D47999E04}" sibTransId="{4F9BEE16-8FAA-4710-8EBD-97DFE71FD603}"/>
    <dgm:cxn modelId="{85C9EDF4-2B1E-4863-9F3F-B6FF86ACA22C}" type="presOf" srcId="{AF1514BA-E8FA-43FC-A1E5-93CFCD9CA3D6}" destId="{18C7E6FF-C952-4A84-B646-3F512E2FEE23}" srcOrd="0" destOrd="0" presId="urn:microsoft.com/office/officeart/2005/8/layout/hierarchy4"/>
    <dgm:cxn modelId="{527C44AF-9034-44E3-A1F8-5BE6DF8127F8}" type="presParOf" srcId="{DEC77DAE-C518-43C8-9AC1-7CDDD3D5931B}" destId="{BE90E69A-2981-47CF-A466-3DF7D4ECD576}" srcOrd="0" destOrd="0" presId="urn:microsoft.com/office/officeart/2005/8/layout/hierarchy4"/>
    <dgm:cxn modelId="{5F60DE9B-A39B-4232-9822-94E41942E99A}" type="presParOf" srcId="{BE90E69A-2981-47CF-A466-3DF7D4ECD576}" destId="{BC0CA1EA-B0C9-4B32-95BF-07DAB87E3EC7}" srcOrd="0" destOrd="0" presId="urn:microsoft.com/office/officeart/2005/8/layout/hierarchy4"/>
    <dgm:cxn modelId="{BC7846EC-B3AB-4D1F-8F5C-7E1954814EC8}" type="presParOf" srcId="{BE90E69A-2981-47CF-A466-3DF7D4ECD576}" destId="{BE1E7C5C-78FC-42E4-970C-1B16C64D329F}" srcOrd="1" destOrd="0" presId="urn:microsoft.com/office/officeart/2005/8/layout/hierarchy4"/>
    <dgm:cxn modelId="{29F766A4-B386-4A68-85E5-E58A9F577DA4}" type="presParOf" srcId="{BE90E69A-2981-47CF-A466-3DF7D4ECD576}" destId="{3A27E228-12DE-4893-81B6-1BDDB3035708}" srcOrd="2" destOrd="0" presId="urn:microsoft.com/office/officeart/2005/8/layout/hierarchy4"/>
    <dgm:cxn modelId="{C436FA7B-5915-4AE0-85AB-5D28B7EA9B63}" type="presParOf" srcId="{3A27E228-12DE-4893-81B6-1BDDB3035708}" destId="{B78C6FB2-ACED-4BE5-A3A5-A46E98BBBE8A}" srcOrd="0" destOrd="0" presId="urn:microsoft.com/office/officeart/2005/8/layout/hierarchy4"/>
    <dgm:cxn modelId="{797D5210-6405-465D-9196-ED7F31004231}" type="presParOf" srcId="{B78C6FB2-ACED-4BE5-A3A5-A46E98BBBE8A}" destId="{72610B78-5918-42A9-99EE-6DC6442BEE9B}" srcOrd="0" destOrd="0" presId="urn:microsoft.com/office/officeart/2005/8/layout/hierarchy4"/>
    <dgm:cxn modelId="{88DF04FC-8853-4CE9-ACB7-EA2EB6BC5728}" type="presParOf" srcId="{B78C6FB2-ACED-4BE5-A3A5-A46E98BBBE8A}" destId="{D66FC609-4BC7-44D8-80FF-473E29037B46}" srcOrd="1" destOrd="0" presId="urn:microsoft.com/office/officeart/2005/8/layout/hierarchy4"/>
    <dgm:cxn modelId="{CD86FF6B-11FB-4D91-AEA7-E3D364500F8E}" type="presParOf" srcId="{B78C6FB2-ACED-4BE5-A3A5-A46E98BBBE8A}" destId="{C53BF983-E9CC-4E0A-A125-7F52962B3ECF}" srcOrd="2" destOrd="0" presId="urn:microsoft.com/office/officeart/2005/8/layout/hierarchy4"/>
    <dgm:cxn modelId="{003033BB-38BD-47CA-A52E-44D40FD05563}" type="presParOf" srcId="{C53BF983-E9CC-4E0A-A125-7F52962B3ECF}" destId="{2DC95A14-A0AA-4684-8F35-28E9F3FAF244}" srcOrd="0" destOrd="0" presId="urn:microsoft.com/office/officeart/2005/8/layout/hierarchy4"/>
    <dgm:cxn modelId="{39A17222-5E1E-4F82-92EF-DCF9EA7D1083}" type="presParOf" srcId="{2DC95A14-A0AA-4684-8F35-28E9F3FAF244}" destId="{383EA9BA-0C03-45A2-BEB5-D35F26276504}" srcOrd="0" destOrd="0" presId="urn:microsoft.com/office/officeart/2005/8/layout/hierarchy4"/>
    <dgm:cxn modelId="{80A2CF6F-826C-4619-9D34-8DDC5C514CE8}" type="presParOf" srcId="{2DC95A14-A0AA-4684-8F35-28E9F3FAF244}" destId="{992DC76F-99AA-41C4-863D-955945D4454C}" srcOrd="1" destOrd="0" presId="urn:microsoft.com/office/officeart/2005/8/layout/hierarchy4"/>
    <dgm:cxn modelId="{9F61CA86-6735-40FD-B56F-07FA223453EA}" type="presParOf" srcId="{C53BF983-E9CC-4E0A-A125-7F52962B3ECF}" destId="{76340FA3-F240-4A03-AFB0-DE327BC44613}" srcOrd="1" destOrd="0" presId="urn:microsoft.com/office/officeart/2005/8/layout/hierarchy4"/>
    <dgm:cxn modelId="{5B72B064-D8FB-4348-9916-CE17E0611F5C}" type="presParOf" srcId="{C53BF983-E9CC-4E0A-A125-7F52962B3ECF}" destId="{3EA35E3E-3744-4794-A013-0670FCF39B0E}" srcOrd="2" destOrd="0" presId="urn:microsoft.com/office/officeart/2005/8/layout/hierarchy4"/>
    <dgm:cxn modelId="{8ACF7571-23C9-4D06-862E-54D8C373FD18}" type="presParOf" srcId="{3EA35E3E-3744-4794-A013-0670FCF39B0E}" destId="{18C7E6FF-C952-4A84-B646-3F512E2FEE23}" srcOrd="0" destOrd="0" presId="urn:microsoft.com/office/officeart/2005/8/layout/hierarchy4"/>
    <dgm:cxn modelId="{EEACBCFB-4B52-4AA6-B32E-0A80840C82ED}" type="presParOf" srcId="{3EA35E3E-3744-4794-A013-0670FCF39B0E}" destId="{77F3629F-5A47-4160-B31E-BA4759B27C7E}" srcOrd="1" destOrd="0" presId="urn:microsoft.com/office/officeart/2005/8/layout/hierarchy4"/>
    <dgm:cxn modelId="{2D406176-B6FE-4996-B003-F0F085541EA4}" type="presParOf" srcId="{C53BF983-E9CC-4E0A-A125-7F52962B3ECF}" destId="{0793BE5A-4AD1-4008-93EA-B3CD48166C1B}" srcOrd="3" destOrd="0" presId="urn:microsoft.com/office/officeart/2005/8/layout/hierarchy4"/>
    <dgm:cxn modelId="{6F27396D-D0CF-4165-AF8C-764EA182BA9B}" type="presParOf" srcId="{C53BF983-E9CC-4E0A-A125-7F52962B3ECF}" destId="{221898D4-0671-44D5-8F61-1934327BBF71}" srcOrd="4" destOrd="0" presId="urn:microsoft.com/office/officeart/2005/8/layout/hierarchy4"/>
    <dgm:cxn modelId="{1F6D7D74-7345-4CBD-9700-0AB6F3333A79}" type="presParOf" srcId="{221898D4-0671-44D5-8F61-1934327BBF71}" destId="{EAB78603-60E1-434E-8DB7-DD69B408250F}" srcOrd="0" destOrd="0" presId="urn:microsoft.com/office/officeart/2005/8/layout/hierarchy4"/>
    <dgm:cxn modelId="{9A292BAD-D28A-4621-880D-0F0CF0F4C055}" type="presParOf" srcId="{221898D4-0671-44D5-8F61-1934327BBF71}" destId="{BC9E0043-C0A4-4990-8811-3CEBA9B8ACC3}" srcOrd="1" destOrd="0" presId="urn:microsoft.com/office/officeart/2005/8/layout/hierarchy4"/>
    <dgm:cxn modelId="{C44A9A5A-97DB-4402-AA5D-044E9A2E14DB}" type="presParOf" srcId="{3A27E228-12DE-4893-81B6-1BDDB3035708}" destId="{F8C620B7-39EC-4E00-86FF-BAE0237EF97C}" srcOrd="1" destOrd="0" presId="urn:microsoft.com/office/officeart/2005/8/layout/hierarchy4"/>
    <dgm:cxn modelId="{91CCAA70-68E3-49EC-9BCA-6C07A93003A4}" type="presParOf" srcId="{3A27E228-12DE-4893-81B6-1BDDB3035708}" destId="{3E03C45B-D08F-4F71-BA6E-2ECC404E2967}" srcOrd="2" destOrd="0" presId="urn:microsoft.com/office/officeart/2005/8/layout/hierarchy4"/>
    <dgm:cxn modelId="{EAFD9A9D-733F-4A3C-8B93-39268AE6A236}" type="presParOf" srcId="{3E03C45B-D08F-4F71-BA6E-2ECC404E2967}" destId="{E5B86437-B9A9-43B4-AF01-5B72026DD652}" srcOrd="0" destOrd="0" presId="urn:microsoft.com/office/officeart/2005/8/layout/hierarchy4"/>
    <dgm:cxn modelId="{DA12A503-24A7-4F1D-805F-62AB352B9BFF}" type="presParOf" srcId="{3E03C45B-D08F-4F71-BA6E-2ECC404E2967}" destId="{8FE6B523-BD4C-4212-BCF1-1A76CC7DD626}" srcOrd="1" destOrd="0" presId="urn:microsoft.com/office/officeart/2005/8/layout/hierarchy4"/>
    <dgm:cxn modelId="{A999687C-52B6-442B-A946-7A08EB034CF8}" type="presParOf" srcId="{3E03C45B-D08F-4F71-BA6E-2ECC404E2967}" destId="{5CDD7439-2139-40B2-87DE-E2F81E95E71C}" srcOrd="2" destOrd="0" presId="urn:microsoft.com/office/officeart/2005/8/layout/hierarchy4"/>
    <dgm:cxn modelId="{56B3F1F4-59CD-47E2-86E0-63840B294A24}" type="presParOf" srcId="{5CDD7439-2139-40B2-87DE-E2F81E95E71C}" destId="{DAD303A7-2A9A-490F-BF6E-2C007125FE9F}" srcOrd="0" destOrd="0" presId="urn:microsoft.com/office/officeart/2005/8/layout/hierarchy4"/>
    <dgm:cxn modelId="{66FD79C2-6653-4037-84E3-933283CA22B6}" type="presParOf" srcId="{DAD303A7-2A9A-490F-BF6E-2C007125FE9F}" destId="{6E5CCD7C-1FEA-4F6D-88E0-815C18D28E02}" srcOrd="0" destOrd="0" presId="urn:microsoft.com/office/officeart/2005/8/layout/hierarchy4"/>
    <dgm:cxn modelId="{3504941A-2B9D-443F-85CC-2095A67E6026}" type="presParOf" srcId="{DAD303A7-2A9A-490F-BF6E-2C007125FE9F}" destId="{73CAAF48-8341-41EA-A524-806BEBF724FE}" srcOrd="1" destOrd="0" presId="urn:microsoft.com/office/officeart/2005/8/layout/hierarchy4"/>
    <dgm:cxn modelId="{C6AADE2A-D224-4D3D-995B-5C2F50640D53}" type="presParOf" srcId="{5CDD7439-2139-40B2-87DE-E2F81E95E71C}" destId="{B4780362-5E76-4B46-B3B3-4BD4520E3023}" srcOrd="1" destOrd="0" presId="urn:microsoft.com/office/officeart/2005/8/layout/hierarchy4"/>
    <dgm:cxn modelId="{7BA8D1B0-A320-496A-87F5-5E8E33CF1EE1}" type="presParOf" srcId="{5CDD7439-2139-40B2-87DE-E2F81E95E71C}" destId="{7DFF3B94-C15B-4A5A-AFD8-6AC08267803A}" srcOrd="2" destOrd="0" presId="urn:microsoft.com/office/officeart/2005/8/layout/hierarchy4"/>
    <dgm:cxn modelId="{A411FFDD-F82B-4937-AFEB-F20C94212F4D}" type="presParOf" srcId="{7DFF3B94-C15B-4A5A-AFD8-6AC08267803A}" destId="{2746195B-8253-4FB9-8424-552290339859}" srcOrd="0" destOrd="0" presId="urn:microsoft.com/office/officeart/2005/8/layout/hierarchy4"/>
    <dgm:cxn modelId="{7BF1A32F-7F27-4217-A721-D820EF528425}" type="presParOf" srcId="{7DFF3B94-C15B-4A5A-AFD8-6AC08267803A}" destId="{100E6662-81CE-44A5-AB21-4ECF5AD28FB5}" srcOrd="1" destOrd="0" presId="urn:microsoft.com/office/officeart/2005/8/layout/hierarchy4"/>
    <dgm:cxn modelId="{DD776FEE-0708-4810-8A86-E0AE6CE15B25}" type="presParOf" srcId="{3A27E228-12DE-4893-81B6-1BDDB3035708}" destId="{19911633-8707-4C12-9383-E5A37E4F2691}" srcOrd="3" destOrd="0" presId="urn:microsoft.com/office/officeart/2005/8/layout/hierarchy4"/>
    <dgm:cxn modelId="{6776CC7B-9EC4-4F9D-A9B0-DBA693BE3CC9}" type="presParOf" srcId="{3A27E228-12DE-4893-81B6-1BDDB3035708}" destId="{B5D042F9-ED13-447C-BC31-48555AB0E8E9}" srcOrd="4" destOrd="0" presId="urn:microsoft.com/office/officeart/2005/8/layout/hierarchy4"/>
    <dgm:cxn modelId="{25333210-7C90-40DF-8C53-B9E620EDFB9E}" type="presParOf" srcId="{B5D042F9-ED13-447C-BC31-48555AB0E8E9}" destId="{FB38F8A0-3B55-44B3-BB8F-21ED6CEFF504}" srcOrd="0" destOrd="0" presId="urn:microsoft.com/office/officeart/2005/8/layout/hierarchy4"/>
    <dgm:cxn modelId="{63FD46C7-6BC0-4A80-AAA3-CEA3AB27C76C}" type="presParOf" srcId="{B5D042F9-ED13-447C-BC31-48555AB0E8E9}" destId="{64756FE0-BFB2-47FC-BBEB-0B5A4D808A7B}" srcOrd="1" destOrd="0" presId="urn:microsoft.com/office/officeart/2005/8/layout/hierarchy4"/>
    <dgm:cxn modelId="{4099D685-576D-419C-A77F-F079CEFF7736}" type="presParOf" srcId="{DEC77DAE-C518-43C8-9AC1-7CDDD3D5931B}" destId="{1C3D4301-1906-493A-80BF-9EC2E1E7F316}" srcOrd="1" destOrd="0" presId="urn:microsoft.com/office/officeart/2005/8/layout/hierarchy4"/>
    <dgm:cxn modelId="{6CC96F06-FD70-48F9-9A4C-65F78634B01B}" type="presParOf" srcId="{DEC77DAE-C518-43C8-9AC1-7CDDD3D5931B}" destId="{37E14178-7964-4FC7-AA0B-E262CCD507D3}" srcOrd="2" destOrd="0" presId="urn:microsoft.com/office/officeart/2005/8/layout/hierarchy4"/>
    <dgm:cxn modelId="{3DAC909D-BB3C-444B-8B37-3D4BA37D1E9A}" type="presParOf" srcId="{37E14178-7964-4FC7-AA0B-E262CCD507D3}" destId="{0508A35A-DBBD-428D-955D-0A28B9096869}" srcOrd="0" destOrd="0" presId="urn:microsoft.com/office/officeart/2005/8/layout/hierarchy4"/>
    <dgm:cxn modelId="{5CC6C52A-4EC0-49A2-A951-BD055F5ABCB0}" type="presParOf" srcId="{37E14178-7964-4FC7-AA0B-E262CCD507D3}" destId="{FDC2EF94-A238-4D23-B4CF-A199862E6742}" srcOrd="1" destOrd="0" presId="urn:microsoft.com/office/officeart/2005/8/layout/hierarchy4"/>
    <dgm:cxn modelId="{B8A8E742-6439-4366-BFFA-2891F4BE1FA7}" type="presParOf" srcId="{37E14178-7964-4FC7-AA0B-E262CCD507D3}" destId="{19D65917-BF6F-4682-9105-57092DF40866}" srcOrd="2" destOrd="0" presId="urn:microsoft.com/office/officeart/2005/8/layout/hierarchy4"/>
    <dgm:cxn modelId="{86FA9D68-B6A7-4B70-94F5-9D501ABD1AA5}" type="presParOf" srcId="{19D65917-BF6F-4682-9105-57092DF40866}" destId="{A9141560-29E6-4617-85EF-7456233DEF3A}" srcOrd="0" destOrd="0" presId="urn:microsoft.com/office/officeart/2005/8/layout/hierarchy4"/>
    <dgm:cxn modelId="{5A4A6D79-F804-46D2-AD57-9FCE2EEBCDB8}" type="presParOf" srcId="{A9141560-29E6-4617-85EF-7456233DEF3A}" destId="{8A45A4D6-C016-4EA7-A25F-43FB213BE0B6}" srcOrd="0" destOrd="0" presId="urn:microsoft.com/office/officeart/2005/8/layout/hierarchy4"/>
    <dgm:cxn modelId="{234E3754-F565-4AC4-8C1E-9398D787D45D}" type="presParOf" srcId="{A9141560-29E6-4617-85EF-7456233DEF3A}" destId="{0EBBBA69-9089-47F7-BEF0-9605E1A5925B}" srcOrd="1" destOrd="0" presId="urn:microsoft.com/office/officeart/2005/8/layout/hierarchy4"/>
    <dgm:cxn modelId="{51867FDC-36C9-4F0A-AD36-C655CDFAA0F4}" type="presParOf" srcId="{DEC77DAE-C518-43C8-9AC1-7CDDD3D5931B}" destId="{859E2F3F-D224-4215-B623-D70AAD26E9B1}" srcOrd="3" destOrd="0" presId="urn:microsoft.com/office/officeart/2005/8/layout/hierarchy4"/>
    <dgm:cxn modelId="{C029F228-D28D-47E2-BD8C-7CAEB8BFF268}" type="presParOf" srcId="{DEC77DAE-C518-43C8-9AC1-7CDDD3D5931B}" destId="{23DF80AE-FAAB-454D-992D-67A34A7ABC86}" srcOrd="4" destOrd="0" presId="urn:microsoft.com/office/officeart/2005/8/layout/hierarchy4"/>
    <dgm:cxn modelId="{E66C25B6-3DC8-4820-B2B4-962ED7FE1B43}" type="presParOf" srcId="{23DF80AE-FAAB-454D-992D-67A34A7ABC86}" destId="{E3D0E67C-BE9F-4597-82F6-DFC7A36C1F52}" srcOrd="0" destOrd="0" presId="urn:microsoft.com/office/officeart/2005/8/layout/hierarchy4"/>
    <dgm:cxn modelId="{DE7A99D6-D1AF-4F25-82B6-FA871C993C25}" type="presParOf" srcId="{23DF80AE-FAAB-454D-992D-67A34A7ABC86}" destId="{B9E39923-827C-44E0-944F-25CCCC2C36F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17C4C-D04E-4485-B52D-1C72CFF7F7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9B04CCB-F7C8-4EB7-A57F-BCC5C6654C16}">
      <dgm:prSet phldrT="[文本]"/>
      <dgm:spPr/>
      <dgm:t>
        <a:bodyPr/>
        <a:lstStyle/>
        <a:p>
          <a:r>
            <a:rPr lang="zh-CN" altLang="en-US" dirty="0"/>
            <a:t>主页框架</a:t>
          </a:r>
        </a:p>
      </dgm:t>
    </dgm:pt>
    <dgm:pt modelId="{378E0CD8-3F5C-4FF3-BBEC-A3C699261230}" type="par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881A46AE-949E-4E77-97FA-0B1EDF9DF3F2}" type="sibTrans" cxnId="{770A8188-3FDB-4A0C-ACC3-D668E807947F}">
      <dgm:prSet/>
      <dgm:spPr/>
      <dgm:t>
        <a:bodyPr/>
        <a:lstStyle/>
        <a:p>
          <a:endParaRPr lang="zh-CN" altLang="en-US"/>
        </a:p>
      </dgm:t>
    </dgm:pt>
    <dgm:pt modelId="{FDAFA512-3634-4DBB-9D83-F7DB03751EE4}">
      <dgm:prSet phldrT="[文本]"/>
      <dgm:spPr/>
      <dgm:t>
        <a:bodyPr/>
        <a:lstStyle/>
        <a:p>
          <a:r>
            <a:rPr lang="zh-CN" altLang="en-US" dirty="0"/>
            <a:t>用户授权引导</a:t>
          </a:r>
        </a:p>
      </dgm:t>
    </dgm:pt>
    <dgm:pt modelId="{437E89DE-A975-4F96-B72E-CA2E61A852EE}" type="parTrans" cxnId="{12E5F3C9-93E8-4EE3-9779-B48D2DD2AEFF}">
      <dgm:prSet/>
      <dgm:spPr/>
      <dgm:t>
        <a:bodyPr/>
        <a:lstStyle/>
        <a:p>
          <a:endParaRPr lang="zh-CN" altLang="en-US"/>
        </a:p>
      </dgm:t>
    </dgm:pt>
    <dgm:pt modelId="{E52B6DA8-C02F-40F0-83B7-C8CDB0C8C456}" type="sibTrans" cxnId="{12E5F3C9-93E8-4EE3-9779-B48D2DD2AEFF}">
      <dgm:prSet/>
      <dgm:spPr/>
      <dgm:t>
        <a:bodyPr/>
        <a:lstStyle/>
        <a:p>
          <a:endParaRPr lang="zh-CN" altLang="en-US"/>
        </a:p>
      </dgm:t>
    </dgm:pt>
    <dgm:pt modelId="{B0D5B89E-E4EA-4373-8F30-01D2022B2C47}">
      <dgm:prSet phldrT="[文本]"/>
      <dgm:spPr/>
      <dgm:t>
        <a:bodyPr/>
        <a:lstStyle/>
        <a:p>
          <a:r>
            <a:rPr lang="zh-CN" altLang="en-US" dirty="0"/>
            <a:t>管理员</a:t>
          </a:r>
        </a:p>
      </dgm:t>
    </dgm:pt>
    <dgm:pt modelId="{5B4C88E2-F528-4B97-9169-B3C203064087}" type="par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90833592-2822-4825-B6E9-74C227DA7648}" type="sibTrans" cxnId="{50E6B64C-262F-4C2F-82F2-9A64A87FFBA4}">
      <dgm:prSet/>
      <dgm:spPr/>
      <dgm:t>
        <a:bodyPr/>
        <a:lstStyle/>
        <a:p>
          <a:endParaRPr lang="zh-CN" altLang="en-US"/>
        </a:p>
      </dgm:t>
    </dgm:pt>
    <dgm:pt modelId="{894EF8CE-A6E1-46C8-A34D-6949AF230D20}">
      <dgm:prSet phldrT="[文本]"/>
      <dgm:spPr/>
      <dgm:t>
        <a:bodyPr/>
        <a:lstStyle/>
        <a:p>
          <a:r>
            <a:rPr lang="zh-CN" altLang="en-US" dirty="0"/>
            <a:t>组员</a:t>
          </a:r>
        </a:p>
      </dgm:t>
    </dgm:pt>
    <dgm:pt modelId="{B3154C69-87DD-4D47-A016-45E2D7E467A3}" type="par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9C4E77E-C6FB-43B8-A851-70D0DD561F86}" type="sibTrans" cxnId="{08C96451-C08C-4CC3-888D-D8BB5E2A30DE}">
      <dgm:prSet/>
      <dgm:spPr/>
      <dgm:t>
        <a:bodyPr/>
        <a:lstStyle/>
        <a:p>
          <a:endParaRPr lang="zh-CN" altLang="en-US"/>
        </a:p>
      </dgm:t>
    </dgm:pt>
    <dgm:pt modelId="{4FD3CC27-2CFF-4E8B-8506-6658883AED63}">
      <dgm:prSet phldrT="[文本]"/>
      <dgm:spPr/>
      <dgm:t>
        <a:bodyPr/>
        <a:lstStyle/>
        <a:p>
          <a:r>
            <a:rPr lang="zh-CN" altLang="en-US" dirty="0"/>
            <a:t>票券列表</a:t>
          </a:r>
        </a:p>
      </dgm:t>
    </dgm:pt>
    <dgm:pt modelId="{A173C857-A5D0-44FE-90CE-ED017BCF4590}" type="par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D91D13CE-6548-41AC-AD41-B0398369DE80}" type="sibTrans" cxnId="{92554660-7FD6-42AD-9EEC-4721E370525E}">
      <dgm:prSet/>
      <dgm:spPr/>
      <dgm:t>
        <a:bodyPr/>
        <a:lstStyle/>
        <a:p>
          <a:endParaRPr lang="zh-CN" altLang="en-US"/>
        </a:p>
      </dgm:t>
    </dgm:pt>
    <dgm:pt modelId="{62FCCD72-8018-43C6-BADB-BE42A287BDCC}">
      <dgm:prSet phldrT="[文本]"/>
      <dgm:spPr/>
      <dgm:t>
        <a:bodyPr/>
        <a:lstStyle/>
        <a:p>
          <a:r>
            <a:rPr lang="zh-CN" altLang="en-US" dirty="0"/>
            <a:t>领取票券</a:t>
          </a:r>
        </a:p>
      </dgm:t>
    </dgm:pt>
    <dgm:pt modelId="{592ECBB3-3D1F-4810-B562-0AE43F7BCBB0}" type="par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A3F8731B-13BA-445D-AC10-A66140D5D4CC}" type="sibTrans" cxnId="{54F8B2C0-B8C1-482F-A7C6-116484B9D67A}">
      <dgm:prSet/>
      <dgm:spPr/>
      <dgm:t>
        <a:bodyPr/>
        <a:lstStyle/>
        <a:p>
          <a:endParaRPr lang="zh-CN" altLang="en-US"/>
        </a:p>
      </dgm:t>
    </dgm:pt>
    <dgm:pt modelId="{9983A16D-9390-441B-ACE6-17ACCDA33985}">
      <dgm:prSet phldrT="[文本]"/>
      <dgm:spPr/>
      <dgm:t>
        <a:bodyPr/>
        <a:lstStyle/>
        <a:p>
          <a:r>
            <a:rPr lang="zh-CN" altLang="en-US" dirty="0"/>
            <a:t>个人中心</a:t>
          </a:r>
        </a:p>
      </dgm:t>
    </dgm:pt>
    <dgm:pt modelId="{1B3EF8AF-41D4-48E9-A1C1-774BB49BB0DB}" type="par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9484A3FA-8C84-426A-9859-94E665BC08FE}" type="sibTrans" cxnId="{AEE517F7-4D05-45C4-9E7B-0661AFD205CB}">
      <dgm:prSet/>
      <dgm:spPr/>
      <dgm:t>
        <a:bodyPr/>
        <a:lstStyle/>
        <a:p>
          <a:endParaRPr lang="zh-CN" altLang="en-US"/>
        </a:p>
      </dgm:t>
    </dgm:pt>
    <dgm:pt modelId="{2EF2A12A-F22E-497C-9713-5CE473E80F00}">
      <dgm:prSet phldrT="[文本]"/>
      <dgm:spPr/>
      <dgm:t>
        <a:bodyPr/>
        <a:lstStyle/>
        <a:p>
          <a:r>
            <a:rPr lang="zh-CN" altLang="en-US" dirty="0"/>
            <a:t>票券管理</a:t>
          </a:r>
        </a:p>
      </dgm:t>
    </dgm:pt>
    <dgm:pt modelId="{D7914CED-C62D-4BFD-B233-428F7A2B1950}" type="par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A09EFA1C-424A-4768-8CC1-074B26DDBA3E}" type="sibTrans" cxnId="{1324F6B3-975F-4A88-AAB5-06174F7850F7}">
      <dgm:prSet/>
      <dgm:spPr/>
      <dgm:t>
        <a:bodyPr/>
        <a:lstStyle/>
        <a:p>
          <a:endParaRPr lang="zh-CN" altLang="en-US"/>
        </a:p>
      </dgm:t>
    </dgm:pt>
    <dgm:pt modelId="{146B6D56-C168-439E-AB7B-F40AA63714E5}">
      <dgm:prSet phldrT="[文本]"/>
      <dgm:spPr/>
      <dgm:t>
        <a:bodyPr/>
        <a:lstStyle/>
        <a:p>
          <a:r>
            <a:rPr lang="zh-CN" altLang="en-US" dirty="0"/>
            <a:t>组员管理</a:t>
          </a:r>
        </a:p>
      </dgm:t>
    </dgm:pt>
    <dgm:pt modelId="{EDB59806-08AC-40C4-8B2E-FFAD1E98281B}" type="par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FEE17FC0-031A-4CA2-B022-37B8731AD684}" type="sibTrans" cxnId="{D13C8045-40CF-4014-9E41-A5BD952AFB69}">
      <dgm:prSet/>
      <dgm:spPr/>
      <dgm:t>
        <a:bodyPr/>
        <a:lstStyle/>
        <a:p>
          <a:endParaRPr lang="zh-CN" altLang="en-US"/>
        </a:p>
      </dgm:t>
    </dgm:pt>
    <dgm:pt modelId="{DFE3B3AB-81FF-4AF6-9C0D-447E71AF5C2A}">
      <dgm:prSet phldrT="[文本]"/>
      <dgm:spPr/>
      <dgm:t>
        <a:bodyPr/>
        <a:lstStyle/>
        <a:p>
          <a:r>
            <a:rPr lang="zh-CN" altLang="en-US" dirty="0"/>
            <a:t>设置中心</a:t>
          </a:r>
        </a:p>
      </dgm:t>
    </dgm:pt>
    <dgm:pt modelId="{F65AD12B-2A13-4C9F-85EF-801041B883C5}" type="par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B7E3FC04-9073-4893-8603-F317489056A7}" type="sibTrans" cxnId="{65D9B73B-D378-4AE3-9047-8A240842FA80}">
      <dgm:prSet/>
      <dgm:spPr/>
      <dgm:t>
        <a:bodyPr/>
        <a:lstStyle/>
        <a:p>
          <a:endParaRPr lang="zh-CN" altLang="en-US"/>
        </a:p>
      </dgm:t>
    </dgm:pt>
    <dgm:pt modelId="{BA412260-B0CB-44D4-BFCE-561A7A5CA7A7}">
      <dgm:prSet phldrT="[文本]"/>
      <dgm:spPr/>
      <dgm:t>
        <a:bodyPr/>
        <a:lstStyle/>
        <a:p>
          <a:r>
            <a:rPr lang="zh-CN" altLang="en-US" dirty="0"/>
            <a:t>扫描票券</a:t>
          </a:r>
        </a:p>
      </dgm:t>
    </dgm:pt>
    <dgm:pt modelId="{7222C8A1-DE92-4CAE-9241-06F92B96EA07}" type="par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44892B86-68E4-4265-B71C-B10E567FCA5E}" type="sibTrans" cxnId="{89BCB132-58B0-4C21-B6EF-6D84CD47E48E}">
      <dgm:prSet/>
      <dgm:spPr/>
      <dgm:t>
        <a:bodyPr/>
        <a:lstStyle/>
        <a:p>
          <a:endParaRPr lang="zh-CN" altLang="en-US"/>
        </a:p>
      </dgm:t>
    </dgm:pt>
    <dgm:pt modelId="{DB98F0D9-6FD1-48C1-B8E7-11A2EE85E0A6}">
      <dgm:prSet phldrT="[文本]"/>
      <dgm:spPr/>
      <dgm:t>
        <a:bodyPr/>
        <a:lstStyle/>
        <a:p>
          <a:r>
            <a:rPr lang="zh-CN" altLang="en-US" dirty="0"/>
            <a:t>设置中心</a:t>
          </a:r>
        </a:p>
      </dgm:t>
    </dgm:pt>
    <dgm:pt modelId="{6B54739B-27B0-4FFE-8E90-38C2A858F1F1}" type="par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805F84B3-4B23-4719-925C-BB56DD6636B2}" type="sibTrans" cxnId="{857430EA-55A5-4F8A-9244-AEC5BABE5A41}">
      <dgm:prSet/>
      <dgm:spPr/>
      <dgm:t>
        <a:bodyPr/>
        <a:lstStyle/>
        <a:p>
          <a:endParaRPr lang="zh-CN" altLang="en-US"/>
        </a:p>
      </dgm:t>
    </dgm:pt>
    <dgm:pt modelId="{FC33EEB2-7D16-483A-A776-57353E0FD22E}">
      <dgm:prSet phldrT="[文本]"/>
      <dgm:spPr/>
      <dgm:t>
        <a:bodyPr/>
        <a:lstStyle/>
        <a:p>
          <a:r>
            <a:rPr lang="zh-CN" altLang="en-US" dirty="0"/>
            <a:t>本周票券</a:t>
          </a:r>
        </a:p>
      </dgm:t>
    </dgm:pt>
    <dgm:pt modelId="{56DE6CFF-2A33-48AF-9567-2BA16A2CDE06}" type="par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69DD5380-B246-4CEC-999E-9806088EE0E5}" type="sibTrans" cxnId="{4F29AE91-261A-4B8B-88F9-62C4EF40462C}">
      <dgm:prSet/>
      <dgm:spPr/>
      <dgm:t>
        <a:bodyPr/>
        <a:lstStyle/>
        <a:p>
          <a:endParaRPr lang="zh-CN" altLang="en-US"/>
        </a:p>
      </dgm:t>
    </dgm:pt>
    <dgm:pt modelId="{4A99B8F0-FBDE-4724-A91E-A4348507576F}">
      <dgm:prSet phldrT="[文本]"/>
      <dgm:spPr/>
      <dgm:t>
        <a:bodyPr/>
        <a:lstStyle/>
        <a:p>
          <a:r>
            <a:rPr lang="zh-CN" altLang="en-US" dirty="0"/>
            <a:t>归档票券</a:t>
          </a:r>
        </a:p>
      </dgm:t>
    </dgm:pt>
    <dgm:pt modelId="{D9FD2B95-3C3B-45C5-A60B-1079725DBE30}" type="par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676B43E3-1447-4C72-BBA9-15328303A29D}" type="sibTrans" cxnId="{6D8340C2-C6B5-429A-B4E0-20F51FB6DA1A}">
      <dgm:prSet/>
      <dgm:spPr/>
      <dgm:t>
        <a:bodyPr/>
        <a:lstStyle/>
        <a:p>
          <a:endParaRPr lang="zh-CN" altLang="en-US"/>
        </a:p>
      </dgm:t>
    </dgm:pt>
    <dgm:pt modelId="{29917C93-9C05-4922-B34E-3983A88F6238}">
      <dgm:prSet phldrT="[文本]"/>
      <dgm:spPr/>
      <dgm:t>
        <a:bodyPr/>
        <a:lstStyle/>
        <a:p>
          <a:r>
            <a:rPr lang="zh-CN" altLang="en-US" dirty="0"/>
            <a:t>增发票券</a:t>
          </a:r>
        </a:p>
      </dgm:t>
    </dgm:pt>
    <dgm:pt modelId="{01969D36-3BCB-405F-BBC0-833E8E492BB3}" type="par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58462A44-BF53-4379-BEAA-2DE661D17AE5}" type="sibTrans" cxnId="{3A27240C-10C7-4969-88F5-F67ED9025C2A}">
      <dgm:prSet/>
      <dgm:spPr/>
      <dgm:t>
        <a:bodyPr/>
        <a:lstStyle/>
        <a:p>
          <a:endParaRPr lang="zh-CN" altLang="en-US"/>
        </a:p>
      </dgm:t>
    </dgm:pt>
    <dgm:pt modelId="{B4215417-BAC0-4720-8E38-61435A6403C8}">
      <dgm:prSet phldrT="[文本]"/>
      <dgm:spPr/>
      <dgm:t>
        <a:bodyPr/>
        <a:lstStyle/>
        <a:p>
          <a:r>
            <a:rPr lang="zh-CN" altLang="en-US" dirty="0"/>
            <a:t>切换角色</a:t>
          </a:r>
          <a:br>
            <a:rPr lang="en-US" altLang="zh-CN" dirty="0"/>
          </a:br>
          <a:r>
            <a:rPr lang="en-US" altLang="zh-CN" dirty="0"/>
            <a:t>(</a:t>
          </a:r>
          <a:r>
            <a:rPr lang="zh-CN" altLang="en-US" dirty="0"/>
            <a:t>管理员</a:t>
          </a:r>
          <a:r>
            <a:rPr lang="en-US" altLang="zh-CN" dirty="0"/>
            <a:t>)</a:t>
          </a:r>
          <a:endParaRPr lang="zh-CN" altLang="en-US" dirty="0"/>
        </a:p>
      </dgm:t>
    </dgm:pt>
    <dgm:pt modelId="{7C2F8650-E4A0-4D93-A7F7-1A39877C8502}" type="par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676AA84C-3CA2-49ED-AF37-EC7B5EFA9D4E}" type="sibTrans" cxnId="{85F8A135-8247-4402-84CB-A7E3F7519CA6}">
      <dgm:prSet/>
      <dgm:spPr/>
      <dgm:t>
        <a:bodyPr/>
        <a:lstStyle/>
        <a:p>
          <a:endParaRPr lang="zh-CN" altLang="en-US"/>
        </a:p>
      </dgm:t>
    </dgm:pt>
    <dgm:pt modelId="{D86DA5D3-5A01-4789-B8FD-5F62D7F16A17}">
      <dgm:prSet phldrT="[文本]"/>
      <dgm:spPr/>
      <dgm:t>
        <a:bodyPr/>
        <a:lstStyle/>
        <a:p>
          <a:r>
            <a:rPr lang="zh-CN" altLang="en-US" dirty="0"/>
            <a:t>切换角色</a:t>
          </a:r>
        </a:p>
      </dgm:t>
    </dgm:pt>
    <dgm:pt modelId="{DA8C343E-9E6D-469E-994D-19076140902B}" type="parTrans" cxnId="{59008698-64A1-4C0A-8077-AF48198697CF}">
      <dgm:prSet/>
      <dgm:spPr/>
      <dgm:t>
        <a:bodyPr/>
        <a:lstStyle/>
        <a:p>
          <a:endParaRPr lang="zh-CN" altLang="en-US"/>
        </a:p>
      </dgm:t>
    </dgm:pt>
    <dgm:pt modelId="{DA82F908-0D53-48BA-B0DD-87A196F0C7C8}" type="sibTrans" cxnId="{59008698-64A1-4C0A-8077-AF48198697CF}">
      <dgm:prSet/>
      <dgm:spPr/>
      <dgm:t>
        <a:bodyPr/>
        <a:lstStyle/>
        <a:p>
          <a:endParaRPr lang="zh-CN" altLang="en-US"/>
        </a:p>
      </dgm:t>
    </dgm:pt>
    <dgm:pt modelId="{16850CD7-869E-45B3-B5A8-94F03C095EDC}">
      <dgm:prSet phldrT="[文本]"/>
      <dgm:spPr/>
      <dgm:t>
        <a:bodyPr/>
        <a:lstStyle/>
        <a:p>
          <a:r>
            <a:rPr lang="zh-CN" altLang="en-US" dirty="0"/>
            <a:t>使用</a:t>
          </a:r>
        </a:p>
      </dgm:t>
    </dgm:pt>
    <dgm:pt modelId="{427E2AB3-DF03-4917-B6A6-CA0F849C50D4}" type="par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C143CF51-680E-4641-8F82-FAD26E33CBEA}" type="sibTrans" cxnId="{AB1A1663-F691-42C4-9BA3-A0D0251718AE}">
      <dgm:prSet/>
      <dgm:spPr/>
      <dgm:t>
        <a:bodyPr/>
        <a:lstStyle/>
        <a:p>
          <a:endParaRPr lang="zh-CN" altLang="en-US"/>
        </a:p>
      </dgm:t>
    </dgm:pt>
    <dgm:pt modelId="{14B92067-E5E0-48DF-A4B3-34088F578A58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8F03435E-180E-4636-87AE-EA28432B8A83}" type="par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06BC57DC-CB40-46C5-90E7-8284D64E6C54}" type="sibTrans" cxnId="{BFF1BB8F-3A62-4986-A1DF-AB8AD27039ED}">
      <dgm:prSet/>
      <dgm:spPr/>
      <dgm:t>
        <a:bodyPr/>
        <a:lstStyle/>
        <a:p>
          <a:endParaRPr lang="zh-CN" altLang="en-US"/>
        </a:p>
      </dgm:t>
    </dgm:pt>
    <dgm:pt modelId="{C24499D7-C670-4655-9B67-ABDD025ED2DC}">
      <dgm:prSet phldrT="[文本]"/>
      <dgm:spPr/>
      <dgm:t>
        <a:bodyPr/>
        <a:lstStyle/>
        <a:p>
          <a:r>
            <a:rPr lang="zh-CN" altLang="en-US" dirty="0"/>
            <a:t>增加</a:t>
          </a:r>
        </a:p>
      </dgm:t>
    </dgm:pt>
    <dgm:pt modelId="{7C6BD4AC-9B85-4DFB-AE41-098C8F35D0A3}" type="par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3BE4D433-C2F4-456B-A468-752391A876D6}" type="sibTrans" cxnId="{EEE9B5B5-E73A-4D73-B7F0-8FD5D6AA18C2}">
      <dgm:prSet/>
      <dgm:spPr/>
      <dgm:t>
        <a:bodyPr/>
        <a:lstStyle/>
        <a:p>
          <a:endParaRPr lang="zh-CN" altLang="en-US"/>
        </a:p>
      </dgm:t>
    </dgm:pt>
    <dgm:pt modelId="{C13CB8DE-359D-4D50-9CB9-F679BB5E547B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1C6A0CC3-7F24-4160-8BE2-821C2ACC7535}" type="par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EEA0B74D-71DB-453C-B1E0-9494F39323B9}" type="sibTrans" cxnId="{9A45067A-71AC-4176-95B2-2EA33639E9B1}">
      <dgm:prSet/>
      <dgm:spPr/>
      <dgm:t>
        <a:bodyPr/>
        <a:lstStyle/>
        <a:p>
          <a:endParaRPr lang="zh-CN" altLang="en-US"/>
        </a:p>
      </dgm:t>
    </dgm:pt>
    <dgm:pt modelId="{7F4F7E1D-DD67-4C91-AF7B-730917A829EE}">
      <dgm:prSet phldrT="[文本]"/>
      <dgm:spPr/>
      <dgm:t>
        <a:bodyPr/>
        <a:lstStyle/>
        <a:p>
          <a:r>
            <a:rPr lang="zh-CN" altLang="en-US" dirty="0"/>
            <a:t>记录导出</a:t>
          </a:r>
        </a:p>
      </dgm:t>
    </dgm:pt>
    <dgm:pt modelId="{21D45653-8F26-4A5F-B047-82F5E8505C63}" type="parTrans" cxnId="{2E8FC61D-02F2-48E0-9A1D-75533FF5D025}">
      <dgm:prSet/>
      <dgm:spPr/>
      <dgm:t>
        <a:bodyPr/>
        <a:lstStyle/>
        <a:p>
          <a:endParaRPr lang="zh-CN" altLang="en-US"/>
        </a:p>
      </dgm:t>
    </dgm:pt>
    <dgm:pt modelId="{07E285ED-3661-44D6-A6BA-FA026DA1FC75}" type="sibTrans" cxnId="{2E8FC61D-02F2-48E0-9A1D-75533FF5D025}">
      <dgm:prSet/>
      <dgm:spPr/>
      <dgm:t>
        <a:bodyPr/>
        <a:lstStyle/>
        <a:p>
          <a:endParaRPr lang="zh-CN" altLang="en-US"/>
        </a:p>
      </dgm:t>
    </dgm:pt>
    <dgm:pt modelId="{7FAAB67F-A886-4C9C-84B1-481F5B104B9D}">
      <dgm:prSet phldrT="[文本]"/>
      <dgm:spPr/>
      <dgm:t>
        <a:bodyPr/>
        <a:lstStyle/>
        <a:p>
          <a:r>
            <a:rPr lang="zh-CN" altLang="en-US" dirty="0"/>
            <a:t>记录导出</a:t>
          </a:r>
        </a:p>
      </dgm:t>
    </dgm:pt>
    <dgm:pt modelId="{6D6D3226-4651-41EE-A432-8291DD11FC6F}" type="parTrans" cxnId="{F46BF762-30CF-4B56-A82B-5D752542D840}">
      <dgm:prSet/>
      <dgm:spPr/>
      <dgm:t>
        <a:bodyPr/>
        <a:lstStyle/>
        <a:p>
          <a:endParaRPr lang="zh-CN" altLang="en-US"/>
        </a:p>
      </dgm:t>
    </dgm:pt>
    <dgm:pt modelId="{8C795F84-38FF-4E4E-8014-546BBAEE69A3}" type="sibTrans" cxnId="{F46BF762-30CF-4B56-A82B-5D752542D840}">
      <dgm:prSet/>
      <dgm:spPr/>
      <dgm:t>
        <a:bodyPr/>
        <a:lstStyle/>
        <a:p>
          <a:endParaRPr lang="zh-CN" altLang="en-US"/>
        </a:p>
      </dgm:t>
    </dgm:pt>
    <dgm:pt modelId="{E8B98C94-51FD-4EFB-AA59-6099C7B40504}">
      <dgm:prSet phldrT="[文本]"/>
      <dgm:spPr/>
      <dgm:t>
        <a:bodyPr/>
        <a:lstStyle/>
        <a:p>
          <a:r>
            <a:rPr lang="zh-CN" altLang="en-US"/>
            <a:t>一兆韦德</a:t>
          </a:r>
          <a:endParaRPr lang="zh-CN" altLang="en-US" dirty="0"/>
        </a:p>
      </dgm:t>
    </dgm:pt>
    <dgm:pt modelId="{24E2F6EA-41C1-4759-B84C-A9B1BAB9EF26}" type="par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664A75E6-0136-416C-89B2-36A7AC695C1C}" type="sibTrans" cxnId="{EC237AEC-BA0A-4709-B391-4183558BD60A}">
      <dgm:prSet/>
      <dgm:spPr/>
      <dgm:t>
        <a:bodyPr/>
        <a:lstStyle/>
        <a:p>
          <a:endParaRPr lang="zh-CN" altLang="en-US"/>
        </a:p>
      </dgm:t>
    </dgm:pt>
    <dgm:pt modelId="{32BF9DC8-117A-4ED0-B33F-08F44BD7BD68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3E24AB14-1547-4DD7-8AD3-407E8456AC4C}" type="par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725D0068-541F-4B72-82A8-FDAF1B49D2D4}" type="sibTrans" cxnId="{C00E1CC4-2FBE-431A-BD0F-3CCD323D6C95}">
      <dgm:prSet/>
      <dgm:spPr/>
      <dgm:t>
        <a:bodyPr/>
        <a:lstStyle/>
        <a:p>
          <a:endParaRPr lang="zh-CN" altLang="en-US"/>
        </a:p>
      </dgm:t>
    </dgm:pt>
    <dgm:pt modelId="{91DADDB7-E0D6-41E0-86F8-9F106C46F8A1}">
      <dgm:prSet phldrT="[文本]"/>
      <dgm:spPr/>
      <dgm:t>
        <a:bodyPr/>
        <a:lstStyle/>
        <a:p>
          <a:r>
            <a:rPr lang="zh-CN" altLang="en-US" dirty="0"/>
            <a:t>个人信息</a:t>
          </a:r>
        </a:p>
      </dgm:t>
    </dgm:pt>
    <dgm:pt modelId="{42877AF7-9131-4435-B50B-74C5BDF97C98}" type="par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17907A86-CF9B-4128-B353-374213038A4A}" type="sibTrans" cxnId="{3CF3F09C-FA0E-47B5-BB35-2CA83D1E5826}">
      <dgm:prSet/>
      <dgm:spPr/>
      <dgm:t>
        <a:bodyPr/>
        <a:lstStyle/>
        <a:p>
          <a:endParaRPr lang="zh-CN" altLang="en-US"/>
        </a:p>
      </dgm:t>
    </dgm:pt>
    <dgm:pt modelId="{FEF52092-D1F7-4296-ABF9-2A01BBD16724}" type="pres">
      <dgm:prSet presAssocID="{85217C4C-D04E-4485-B52D-1C72CFF7F7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FAD3B8-0A29-4194-B465-8CD2C613092B}" type="pres">
      <dgm:prSet presAssocID="{E9B04CCB-F7C8-4EB7-A57F-BCC5C6654C16}" presName="hierRoot1" presStyleCnt="0"/>
      <dgm:spPr/>
    </dgm:pt>
    <dgm:pt modelId="{A5CEF94C-E49E-43C3-919F-AE1C57D67FAE}" type="pres">
      <dgm:prSet presAssocID="{E9B04CCB-F7C8-4EB7-A57F-BCC5C6654C16}" presName="composite" presStyleCnt="0"/>
      <dgm:spPr/>
    </dgm:pt>
    <dgm:pt modelId="{2D8D397E-6134-4788-88D5-A3C60A025A5A}" type="pres">
      <dgm:prSet presAssocID="{E9B04CCB-F7C8-4EB7-A57F-BCC5C6654C16}" presName="background" presStyleLbl="node0" presStyleIdx="0" presStyleCnt="2"/>
      <dgm:spPr/>
    </dgm:pt>
    <dgm:pt modelId="{FA79CD35-D05A-4BD4-B6C7-1223F5985CBB}" type="pres">
      <dgm:prSet presAssocID="{E9B04CCB-F7C8-4EB7-A57F-BCC5C6654C16}" presName="text" presStyleLbl="fgAcc0" presStyleIdx="0" presStyleCnt="2" custLinFactNeighborX="61076" custLinFactNeighborY="-29771">
        <dgm:presLayoutVars>
          <dgm:chPref val="3"/>
        </dgm:presLayoutVars>
      </dgm:prSet>
      <dgm:spPr/>
    </dgm:pt>
    <dgm:pt modelId="{EFA711DB-3FC3-48AA-A57A-BFA58D8BE285}" type="pres">
      <dgm:prSet presAssocID="{E9B04CCB-F7C8-4EB7-A57F-BCC5C6654C16}" presName="hierChild2" presStyleCnt="0"/>
      <dgm:spPr/>
    </dgm:pt>
    <dgm:pt modelId="{0A5B8744-C86E-4CFB-B8B5-82608E022108}" type="pres">
      <dgm:prSet presAssocID="{B3154C69-87DD-4D47-A016-45E2D7E467A3}" presName="Name10" presStyleLbl="parChTrans1D2" presStyleIdx="0" presStyleCnt="3"/>
      <dgm:spPr/>
    </dgm:pt>
    <dgm:pt modelId="{A89ABBA2-5FC7-476F-877E-77C25373E2E6}" type="pres">
      <dgm:prSet presAssocID="{894EF8CE-A6E1-46C8-A34D-6949AF230D20}" presName="hierRoot2" presStyleCnt="0"/>
      <dgm:spPr/>
    </dgm:pt>
    <dgm:pt modelId="{B1E1C5CF-FF6C-4E69-8923-685EA2146485}" type="pres">
      <dgm:prSet presAssocID="{894EF8CE-A6E1-46C8-A34D-6949AF230D20}" presName="composite2" presStyleCnt="0"/>
      <dgm:spPr/>
    </dgm:pt>
    <dgm:pt modelId="{BFD9E2F8-BD4F-41FD-B04C-F34C4B5C735F}" type="pres">
      <dgm:prSet presAssocID="{894EF8CE-A6E1-46C8-A34D-6949AF230D20}" presName="background2" presStyleLbl="node2" presStyleIdx="0" presStyleCnt="3"/>
      <dgm:spPr/>
    </dgm:pt>
    <dgm:pt modelId="{A0BCA883-5EA4-4A0E-9279-7FAE9EA06684}" type="pres">
      <dgm:prSet presAssocID="{894EF8CE-A6E1-46C8-A34D-6949AF230D20}" presName="text2" presStyleLbl="fgAcc2" presStyleIdx="0" presStyleCnt="3">
        <dgm:presLayoutVars>
          <dgm:chPref val="3"/>
        </dgm:presLayoutVars>
      </dgm:prSet>
      <dgm:spPr/>
    </dgm:pt>
    <dgm:pt modelId="{797B5BDB-D6DA-4FE1-B2B1-1C4054AAA9A7}" type="pres">
      <dgm:prSet presAssocID="{894EF8CE-A6E1-46C8-A34D-6949AF230D20}" presName="hierChild3" presStyleCnt="0"/>
      <dgm:spPr/>
    </dgm:pt>
    <dgm:pt modelId="{38567C95-8318-4E87-8D35-43A298CD4982}" type="pres">
      <dgm:prSet presAssocID="{A173C857-A5D0-44FE-90CE-ED017BCF4590}" presName="Name17" presStyleLbl="parChTrans1D3" presStyleIdx="0" presStyleCnt="8"/>
      <dgm:spPr/>
    </dgm:pt>
    <dgm:pt modelId="{6D4FA8CE-DAD9-4D0D-A167-8A35D90BCEAF}" type="pres">
      <dgm:prSet presAssocID="{4FD3CC27-2CFF-4E8B-8506-6658883AED63}" presName="hierRoot3" presStyleCnt="0"/>
      <dgm:spPr/>
    </dgm:pt>
    <dgm:pt modelId="{B1BDBD9D-CF84-4F46-9C90-262F08B58D89}" type="pres">
      <dgm:prSet presAssocID="{4FD3CC27-2CFF-4E8B-8506-6658883AED63}" presName="composite3" presStyleCnt="0"/>
      <dgm:spPr/>
    </dgm:pt>
    <dgm:pt modelId="{B4122634-604A-4994-A19B-07241EBB7569}" type="pres">
      <dgm:prSet presAssocID="{4FD3CC27-2CFF-4E8B-8506-6658883AED63}" presName="background3" presStyleLbl="node3" presStyleIdx="0" presStyleCnt="8"/>
      <dgm:spPr/>
    </dgm:pt>
    <dgm:pt modelId="{9CCD5F1C-FED5-4108-8ADA-6D2560C7A23C}" type="pres">
      <dgm:prSet presAssocID="{4FD3CC27-2CFF-4E8B-8506-6658883AED63}" presName="text3" presStyleLbl="fgAcc3" presStyleIdx="0" presStyleCnt="8">
        <dgm:presLayoutVars>
          <dgm:chPref val="3"/>
        </dgm:presLayoutVars>
      </dgm:prSet>
      <dgm:spPr/>
    </dgm:pt>
    <dgm:pt modelId="{D802EB12-F58A-4A81-B6D7-4C874718E7BC}" type="pres">
      <dgm:prSet presAssocID="{4FD3CC27-2CFF-4E8B-8506-6658883AED63}" presName="hierChild4" presStyleCnt="0"/>
      <dgm:spPr/>
    </dgm:pt>
    <dgm:pt modelId="{411A0A92-E1FF-4EBB-A2DA-4549E5C0F913}" type="pres">
      <dgm:prSet presAssocID="{56DE6CFF-2A33-48AF-9567-2BA16A2CDE06}" presName="Name23" presStyleLbl="parChTrans1D4" presStyleIdx="0" presStyleCnt="13"/>
      <dgm:spPr/>
    </dgm:pt>
    <dgm:pt modelId="{5D2C79E7-62BD-4F39-87B0-AC46807A173C}" type="pres">
      <dgm:prSet presAssocID="{FC33EEB2-7D16-483A-A776-57353E0FD22E}" presName="hierRoot4" presStyleCnt="0"/>
      <dgm:spPr/>
    </dgm:pt>
    <dgm:pt modelId="{7AA55935-ED7D-4C6A-881A-E6AABB15A405}" type="pres">
      <dgm:prSet presAssocID="{FC33EEB2-7D16-483A-A776-57353E0FD22E}" presName="composite4" presStyleCnt="0"/>
      <dgm:spPr/>
    </dgm:pt>
    <dgm:pt modelId="{BCF85A86-A32C-4C33-B4DE-1B0B74F355BD}" type="pres">
      <dgm:prSet presAssocID="{FC33EEB2-7D16-483A-A776-57353E0FD22E}" presName="background4" presStyleLbl="node4" presStyleIdx="0" presStyleCnt="13"/>
      <dgm:spPr/>
    </dgm:pt>
    <dgm:pt modelId="{9D21ADBB-10E4-4953-9130-DDDCE1EEB811}" type="pres">
      <dgm:prSet presAssocID="{FC33EEB2-7D16-483A-A776-57353E0FD22E}" presName="text4" presStyleLbl="fgAcc4" presStyleIdx="0" presStyleCnt="13">
        <dgm:presLayoutVars>
          <dgm:chPref val="3"/>
        </dgm:presLayoutVars>
      </dgm:prSet>
      <dgm:spPr/>
    </dgm:pt>
    <dgm:pt modelId="{DB299F35-FF55-4560-8AC2-3D7F2F4BA259}" type="pres">
      <dgm:prSet presAssocID="{FC33EEB2-7D16-483A-A776-57353E0FD22E}" presName="hierChild5" presStyleCnt="0"/>
      <dgm:spPr/>
    </dgm:pt>
    <dgm:pt modelId="{B7967148-E49B-48FC-B2BF-4F6ECAE536A7}" type="pres">
      <dgm:prSet presAssocID="{427E2AB3-DF03-4917-B6A6-CA0F849C50D4}" presName="Name23" presStyleLbl="parChTrans1D4" presStyleIdx="1" presStyleCnt="13"/>
      <dgm:spPr/>
    </dgm:pt>
    <dgm:pt modelId="{8182D193-1F6C-4EB2-9C03-5F066AD22ECA}" type="pres">
      <dgm:prSet presAssocID="{16850CD7-869E-45B3-B5A8-94F03C095EDC}" presName="hierRoot4" presStyleCnt="0"/>
      <dgm:spPr/>
    </dgm:pt>
    <dgm:pt modelId="{8B617556-399B-44CE-8ED8-CF69615907B1}" type="pres">
      <dgm:prSet presAssocID="{16850CD7-869E-45B3-B5A8-94F03C095EDC}" presName="composite4" presStyleCnt="0"/>
      <dgm:spPr/>
    </dgm:pt>
    <dgm:pt modelId="{6F1458A3-238B-4E90-8A45-30B5D3FDD7E3}" type="pres">
      <dgm:prSet presAssocID="{16850CD7-869E-45B3-B5A8-94F03C095EDC}" presName="background4" presStyleLbl="node4" presStyleIdx="1" presStyleCnt="13"/>
      <dgm:spPr/>
    </dgm:pt>
    <dgm:pt modelId="{32AEA406-FEB7-4F30-91E6-9273F7794004}" type="pres">
      <dgm:prSet presAssocID="{16850CD7-869E-45B3-B5A8-94F03C095EDC}" presName="text4" presStyleLbl="fgAcc4" presStyleIdx="1" presStyleCnt="13">
        <dgm:presLayoutVars>
          <dgm:chPref val="3"/>
        </dgm:presLayoutVars>
      </dgm:prSet>
      <dgm:spPr/>
    </dgm:pt>
    <dgm:pt modelId="{CB5DD0C4-2397-4CEB-98CA-D1213D05D219}" type="pres">
      <dgm:prSet presAssocID="{16850CD7-869E-45B3-B5A8-94F03C095EDC}" presName="hierChild5" presStyleCnt="0"/>
      <dgm:spPr/>
    </dgm:pt>
    <dgm:pt modelId="{F8C93066-A2AA-4CAA-9317-426AA435B9A2}" type="pres">
      <dgm:prSet presAssocID="{8F03435E-180E-4636-87AE-EA28432B8A83}" presName="Name23" presStyleLbl="parChTrans1D4" presStyleIdx="2" presStyleCnt="13"/>
      <dgm:spPr/>
    </dgm:pt>
    <dgm:pt modelId="{4F7124EC-9294-42CC-A2B3-EA2B11514AC7}" type="pres">
      <dgm:prSet presAssocID="{14B92067-E5E0-48DF-A4B3-34088F578A58}" presName="hierRoot4" presStyleCnt="0"/>
      <dgm:spPr/>
    </dgm:pt>
    <dgm:pt modelId="{3DCDE78B-B370-48A6-A741-84C24999C6BD}" type="pres">
      <dgm:prSet presAssocID="{14B92067-E5E0-48DF-A4B3-34088F578A58}" presName="composite4" presStyleCnt="0"/>
      <dgm:spPr/>
    </dgm:pt>
    <dgm:pt modelId="{25D39314-66F6-4BBC-AD1F-21F716B98AF3}" type="pres">
      <dgm:prSet presAssocID="{14B92067-E5E0-48DF-A4B3-34088F578A58}" presName="background4" presStyleLbl="node4" presStyleIdx="2" presStyleCnt="13"/>
      <dgm:spPr/>
    </dgm:pt>
    <dgm:pt modelId="{34DAC4F7-CC4D-4941-BA30-69A0B36D449E}" type="pres">
      <dgm:prSet presAssocID="{14B92067-E5E0-48DF-A4B3-34088F578A58}" presName="text4" presStyleLbl="fgAcc4" presStyleIdx="2" presStyleCnt="13">
        <dgm:presLayoutVars>
          <dgm:chPref val="3"/>
        </dgm:presLayoutVars>
      </dgm:prSet>
      <dgm:spPr/>
    </dgm:pt>
    <dgm:pt modelId="{79931552-A0F4-462C-806B-CE6A8660F7B2}" type="pres">
      <dgm:prSet presAssocID="{14B92067-E5E0-48DF-A4B3-34088F578A58}" presName="hierChild5" presStyleCnt="0"/>
      <dgm:spPr/>
    </dgm:pt>
    <dgm:pt modelId="{957EC9FE-4843-4A95-9270-4679FC359B8D}" type="pres">
      <dgm:prSet presAssocID="{D9FD2B95-3C3B-45C5-A60B-1079725DBE30}" presName="Name23" presStyleLbl="parChTrans1D4" presStyleIdx="3" presStyleCnt="13"/>
      <dgm:spPr/>
    </dgm:pt>
    <dgm:pt modelId="{5A166614-7590-454C-B828-73BFE353108F}" type="pres">
      <dgm:prSet presAssocID="{4A99B8F0-FBDE-4724-A91E-A4348507576F}" presName="hierRoot4" presStyleCnt="0"/>
      <dgm:spPr/>
    </dgm:pt>
    <dgm:pt modelId="{8F1CFB85-61B3-4AE5-AA99-D23F310A5D66}" type="pres">
      <dgm:prSet presAssocID="{4A99B8F0-FBDE-4724-A91E-A4348507576F}" presName="composite4" presStyleCnt="0"/>
      <dgm:spPr/>
    </dgm:pt>
    <dgm:pt modelId="{4CA7D729-91BD-4D0D-9BC5-5DAAA6634688}" type="pres">
      <dgm:prSet presAssocID="{4A99B8F0-FBDE-4724-A91E-A4348507576F}" presName="background4" presStyleLbl="node4" presStyleIdx="3" presStyleCnt="13"/>
      <dgm:spPr/>
    </dgm:pt>
    <dgm:pt modelId="{F2A62F90-1345-4E3B-AE4A-1D6B26F216C3}" type="pres">
      <dgm:prSet presAssocID="{4A99B8F0-FBDE-4724-A91E-A4348507576F}" presName="text4" presStyleLbl="fgAcc4" presStyleIdx="3" presStyleCnt="13">
        <dgm:presLayoutVars>
          <dgm:chPref val="3"/>
        </dgm:presLayoutVars>
      </dgm:prSet>
      <dgm:spPr/>
    </dgm:pt>
    <dgm:pt modelId="{0FCEAC2F-611A-46FB-BCFD-3D64E3450006}" type="pres">
      <dgm:prSet presAssocID="{4A99B8F0-FBDE-4724-A91E-A4348507576F}" presName="hierChild5" presStyleCnt="0"/>
      <dgm:spPr/>
    </dgm:pt>
    <dgm:pt modelId="{DD3D7A9D-966E-47E7-BDB3-D4089C2AF82E}" type="pres">
      <dgm:prSet presAssocID="{592ECBB3-3D1F-4810-B562-0AE43F7BCBB0}" presName="Name17" presStyleLbl="parChTrans1D3" presStyleIdx="1" presStyleCnt="8"/>
      <dgm:spPr/>
    </dgm:pt>
    <dgm:pt modelId="{F02DB9B9-B4A0-4B71-9AEE-4AC7EB23623D}" type="pres">
      <dgm:prSet presAssocID="{62FCCD72-8018-43C6-BADB-BE42A287BDCC}" presName="hierRoot3" presStyleCnt="0"/>
      <dgm:spPr/>
    </dgm:pt>
    <dgm:pt modelId="{991A2CDC-D2D4-4265-822A-442DC5FFA8E4}" type="pres">
      <dgm:prSet presAssocID="{62FCCD72-8018-43C6-BADB-BE42A287BDCC}" presName="composite3" presStyleCnt="0"/>
      <dgm:spPr/>
    </dgm:pt>
    <dgm:pt modelId="{A80040F4-BF36-4E50-AFEB-F4BF374F3FBE}" type="pres">
      <dgm:prSet presAssocID="{62FCCD72-8018-43C6-BADB-BE42A287BDCC}" presName="background3" presStyleLbl="node3" presStyleIdx="1" presStyleCnt="8"/>
      <dgm:spPr/>
    </dgm:pt>
    <dgm:pt modelId="{B013A3EE-4F2F-4D32-BF15-7FAD239A6C41}" type="pres">
      <dgm:prSet presAssocID="{62FCCD72-8018-43C6-BADB-BE42A287BDCC}" presName="text3" presStyleLbl="fgAcc3" presStyleIdx="1" presStyleCnt="8">
        <dgm:presLayoutVars>
          <dgm:chPref val="3"/>
        </dgm:presLayoutVars>
      </dgm:prSet>
      <dgm:spPr/>
    </dgm:pt>
    <dgm:pt modelId="{593ED671-C48B-4F9F-B2F9-CD84DCE23CAE}" type="pres">
      <dgm:prSet presAssocID="{62FCCD72-8018-43C6-BADB-BE42A287BDCC}" presName="hierChild4" presStyleCnt="0"/>
      <dgm:spPr/>
    </dgm:pt>
    <dgm:pt modelId="{952A2560-73DB-44A3-B5B4-B661CFEFFC2D}" type="pres">
      <dgm:prSet presAssocID="{1B3EF8AF-41D4-48E9-A1C1-774BB49BB0DB}" presName="Name17" presStyleLbl="parChTrans1D3" presStyleIdx="2" presStyleCnt="8"/>
      <dgm:spPr/>
    </dgm:pt>
    <dgm:pt modelId="{65897A94-85FC-4474-8002-2B257AD6A539}" type="pres">
      <dgm:prSet presAssocID="{9983A16D-9390-441B-ACE6-17ACCDA33985}" presName="hierRoot3" presStyleCnt="0"/>
      <dgm:spPr/>
    </dgm:pt>
    <dgm:pt modelId="{5C2D7FD0-1BC5-415C-A5EE-44044453EF14}" type="pres">
      <dgm:prSet presAssocID="{9983A16D-9390-441B-ACE6-17ACCDA33985}" presName="composite3" presStyleCnt="0"/>
      <dgm:spPr/>
    </dgm:pt>
    <dgm:pt modelId="{5F179D70-CA0D-43D3-AB90-256017BFFBB5}" type="pres">
      <dgm:prSet presAssocID="{9983A16D-9390-441B-ACE6-17ACCDA33985}" presName="background3" presStyleLbl="node3" presStyleIdx="2" presStyleCnt="8"/>
      <dgm:spPr/>
    </dgm:pt>
    <dgm:pt modelId="{BDAA7B6A-5A23-4D27-952C-1C6C36778992}" type="pres">
      <dgm:prSet presAssocID="{9983A16D-9390-441B-ACE6-17ACCDA33985}" presName="text3" presStyleLbl="fgAcc3" presStyleIdx="2" presStyleCnt="8">
        <dgm:presLayoutVars>
          <dgm:chPref val="3"/>
        </dgm:presLayoutVars>
      </dgm:prSet>
      <dgm:spPr/>
    </dgm:pt>
    <dgm:pt modelId="{B272EAF8-1952-4B18-8C23-1397F91ECC23}" type="pres">
      <dgm:prSet presAssocID="{9983A16D-9390-441B-ACE6-17ACCDA33985}" presName="hierChild4" presStyleCnt="0"/>
      <dgm:spPr/>
    </dgm:pt>
    <dgm:pt modelId="{44C936EE-94B7-4C7C-91A8-1C976A1B4A8E}" type="pres">
      <dgm:prSet presAssocID="{3E24AB14-1547-4DD7-8AD3-407E8456AC4C}" presName="Name23" presStyleLbl="parChTrans1D4" presStyleIdx="4" presStyleCnt="13"/>
      <dgm:spPr/>
    </dgm:pt>
    <dgm:pt modelId="{A5AFFAF3-0AFD-47C1-A57B-CDE73E68773D}" type="pres">
      <dgm:prSet presAssocID="{32BF9DC8-117A-4ED0-B33F-08F44BD7BD68}" presName="hierRoot4" presStyleCnt="0"/>
      <dgm:spPr/>
    </dgm:pt>
    <dgm:pt modelId="{CA9AE39C-0324-47FA-8F71-DB66611C505A}" type="pres">
      <dgm:prSet presAssocID="{32BF9DC8-117A-4ED0-B33F-08F44BD7BD68}" presName="composite4" presStyleCnt="0"/>
      <dgm:spPr/>
    </dgm:pt>
    <dgm:pt modelId="{389ED0B2-42EE-4FAF-ACA1-E90095155712}" type="pres">
      <dgm:prSet presAssocID="{32BF9DC8-117A-4ED0-B33F-08F44BD7BD68}" presName="background4" presStyleLbl="node4" presStyleIdx="4" presStyleCnt="13"/>
      <dgm:spPr/>
    </dgm:pt>
    <dgm:pt modelId="{AF0402FD-D1A5-435A-803E-6CDA4671FF28}" type="pres">
      <dgm:prSet presAssocID="{32BF9DC8-117A-4ED0-B33F-08F44BD7BD68}" presName="text4" presStyleLbl="fgAcc4" presStyleIdx="4" presStyleCnt="13">
        <dgm:presLayoutVars>
          <dgm:chPref val="3"/>
        </dgm:presLayoutVars>
      </dgm:prSet>
      <dgm:spPr/>
    </dgm:pt>
    <dgm:pt modelId="{5568D4CB-40C9-440C-B762-A6CFD52F7873}" type="pres">
      <dgm:prSet presAssocID="{32BF9DC8-117A-4ED0-B33F-08F44BD7BD68}" presName="hierChild5" presStyleCnt="0"/>
      <dgm:spPr/>
    </dgm:pt>
    <dgm:pt modelId="{FDAE5DD1-4008-4FAC-BB7A-990423556E74}" type="pres">
      <dgm:prSet presAssocID="{7C2F8650-E4A0-4D93-A7F7-1A39877C8502}" presName="Name23" presStyleLbl="parChTrans1D4" presStyleIdx="5" presStyleCnt="13"/>
      <dgm:spPr/>
    </dgm:pt>
    <dgm:pt modelId="{DE75E334-376D-4E95-A772-1FDFB53505B4}" type="pres">
      <dgm:prSet presAssocID="{B4215417-BAC0-4720-8E38-61435A6403C8}" presName="hierRoot4" presStyleCnt="0"/>
      <dgm:spPr/>
    </dgm:pt>
    <dgm:pt modelId="{A4EDCDC5-C036-43AA-847F-B4ADD7D7F97E}" type="pres">
      <dgm:prSet presAssocID="{B4215417-BAC0-4720-8E38-61435A6403C8}" presName="composite4" presStyleCnt="0"/>
      <dgm:spPr/>
    </dgm:pt>
    <dgm:pt modelId="{DF62EB71-FF63-4A01-AF6D-28923344D24E}" type="pres">
      <dgm:prSet presAssocID="{B4215417-BAC0-4720-8E38-61435A6403C8}" presName="background4" presStyleLbl="node4" presStyleIdx="5" presStyleCnt="13"/>
      <dgm:spPr/>
    </dgm:pt>
    <dgm:pt modelId="{921DF3F5-2796-4895-969D-0888F73BED5E}" type="pres">
      <dgm:prSet presAssocID="{B4215417-BAC0-4720-8E38-61435A6403C8}" presName="text4" presStyleLbl="fgAcc4" presStyleIdx="5" presStyleCnt="13">
        <dgm:presLayoutVars>
          <dgm:chPref val="3"/>
        </dgm:presLayoutVars>
      </dgm:prSet>
      <dgm:spPr/>
    </dgm:pt>
    <dgm:pt modelId="{B11D9331-CB91-4011-9973-D62ED661261D}" type="pres">
      <dgm:prSet presAssocID="{B4215417-BAC0-4720-8E38-61435A6403C8}" presName="hierChild5" presStyleCnt="0"/>
      <dgm:spPr/>
    </dgm:pt>
    <dgm:pt modelId="{894FE78D-8F83-4885-9889-D70E0EFA3424}" type="pres">
      <dgm:prSet presAssocID="{5B4C88E2-F528-4B97-9169-B3C203064087}" presName="Name10" presStyleLbl="parChTrans1D2" presStyleIdx="1" presStyleCnt="3"/>
      <dgm:spPr/>
    </dgm:pt>
    <dgm:pt modelId="{2896B4FA-BC37-4C1A-AB57-DEB2D24B11E7}" type="pres">
      <dgm:prSet presAssocID="{B0D5B89E-E4EA-4373-8F30-01D2022B2C47}" presName="hierRoot2" presStyleCnt="0"/>
      <dgm:spPr/>
    </dgm:pt>
    <dgm:pt modelId="{2589EB57-EE84-4469-8DE8-FFFAD0F8FD8D}" type="pres">
      <dgm:prSet presAssocID="{B0D5B89E-E4EA-4373-8F30-01D2022B2C47}" presName="composite2" presStyleCnt="0"/>
      <dgm:spPr/>
    </dgm:pt>
    <dgm:pt modelId="{2AAB60A5-8BC8-48E8-BCB9-602DB84063C9}" type="pres">
      <dgm:prSet presAssocID="{B0D5B89E-E4EA-4373-8F30-01D2022B2C47}" presName="background2" presStyleLbl="node2" presStyleIdx="1" presStyleCnt="3"/>
      <dgm:spPr/>
    </dgm:pt>
    <dgm:pt modelId="{A7DDA0A0-62F3-46DC-BAB4-CBB0727E4D4C}" type="pres">
      <dgm:prSet presAssocID="{B0D5B89E-E4EA-4373-8F30-01D2022B2C47}" presName="text2" presStyleLbl="fgAcc2" presStyleIdx="1" presStyleCnt="3">
        <dgm:presLayoutVars>
          <dgm:chPref val="3"/>
        </dgm:presLayoutVars>
      </dgm:prSet>
      <dgm:spPr/>
    </dgm:pt>
    <dgm:pt modelId="{35E2D91F-AC1F-4835-93BE-CDCF73580F92}" type="pres">
      <dgm:prSet presAssocID="{B0D5B89E-E4EA-4373-8F30-01D2022B2C47}" presName="hierChild3" presStyleCnt="0"/>
      <dgm:spPr/>
    </dgm:pt>
    <dgm:pt modelId="{27DD5B31-2CCA-432D-8808-249EF05BF233}" type="pres">
      <dgm:prSet presAssocID="{D7914CED-C62D-4BFD-B233-428F7A2B1950}" presName="Name17" presStyleLbl="parChTrans1D3" presStyleIdx="3" presStyleCnt="8"/>
      <dgm:spPr/>
    </dgm:pt>
    <dgm:pt modelId="{56D0AECE-E78D-4A06-BB02-199A3BF81892}" type="pres">
      <dgm:prSet presAssocID="{2EF2A12A-F22E-497C-9713-5CE473E80F00}" presName="hierRoot3" presStyleCnt="0"/>
      <dgm:spPr/>
    </dgm:pt>
    <dgm:pt modelId="{6824613B-6F05-4BD8-8CBD-2FD5336A5C49}" type="pres">
      <dgm:prSet presAssocID="{2EF2A12A-F22E-497C-9713-5CE473E80F00}" presName="composite3" presStyleCnt="0"/>
      <dgm:spPr/>
    </dgm:pt>
    <dgm:pt modelId="{9FF729ED-05FA-4DD7-B36B-3794011B8257}" type="pres">
      <dgm:prSet presAssocID="{2EF2A12A-F22E-497C-9713-5CE473E80F00}" presName="background3" presStyleLbl="node3" presStyleIdx="3" presStyleCnt="8"/>
      <dgm:spPr/>
    </dgm:pt>
    <dgm:pt modelId="{D763F105-7876-4B26-AB8D-AF5DDBDD40D6}" type="pres">
      <dgm:prSet presAssocID="{2EF2A12A-F22E-497C-9713-5CE473E80F00}" presName="text3" presStyleLbl="fgAcc3" presStyleIdx="3" presStyleCnt="8">
        <dgm:presLayoutVars>
          <dgm:chPref val="3"/>
        </dgm:presLayoutVars>
      </dgm:prSet>
      <dgm:spPr/>
    </dgm:pt>
    <dgm:pt modelId="{31BF2587-57F7-4B15-B0CE-F6B3A1699D8D}" type="pres">
      <dgm:prSet presAssocID="{2EF2A12A-F22E-497C-9713-5CE473E80F00}" presName="hierChild4" presStyleCnt="0"/>
      <dgm:spPr/>
    </dgm:pt>
    <dgm:pt modelId="{65BED195-E14F-48C1-A02B-F79BA8901516}" type="pres">
      <dgm:prSet presAssocID="{01969D36-3BCB-405F-BBC0-833E8E492BB3}" presName="Name23" presStyleLbl="parChTrans1D4" presStyleIdx="6" presStyleCnt="13"/>
      <dgm:spPr/>
    </dgm:pt>
    <dgm:pt modelId="{32BDE0E9-A51B-414D-A65C-FF3E0109AAE6}" type="pres">
      <dgm:prSet presAssocID="{29917C93-9C05-4922-B34E-3983A88F6238}" presName="hierRoot4" presStyleCnt="0"/>
      <dgm:spPr/>
    </dgm:pt>
    <dgm:pt modelId="{CEDE9994-247F-46F3-8D33-2EB9DDF92B4C}" type="pres">
      <dgm:prSet presAssocID="{29917C93-9C05-4922-B34E-3983A88F6238}" presName="composite4" presStyleCnt="0"/>
      <dgm:spPr/>
    </dgm:pt>
    <dgm:pt modelId="{120ED52E-7D8E-4BAF-8EC7-69E6E4DF281C}" type="pres">
      <dgm:prSet presAssocID="{29917C93-9C05-4922-B34E-3983A88F6238}" presName="background4" presStyleLbl="node4" presStyleIdx="6" presStyleCnt="13"/>
      <dgm:spPr/>
    </dgm:pt>
    <dgm:pt modelId="{4059D859-41B5-4F6D-8DB9-48AB42C139AA}" type="pres">
      <dgm:prSet presAssocID="{29917C93-9C05-4922-B34E-3983A88F6238}" presName="text4" presStyleLbl="fgAcc4" presStyleIdx="6" presStyleCnt="13">
        <dgm:presLayoutVars>
          <dgm:chPref val="3"/>
        </dgm:presLayoutVars>
      </dgm:prSet>
      <dgm:spPr/>
    </dgm:pt>
    <dgm:pt modelId="{E6EE02A0-1365-480F-B36C-13DE447CEB44}" type="pres">
      <dgm:prSet presAssocID="{29917C93-9C05-4922-B34E-3983A88F6238}" presName="hierChild5" presStyleCnt="0"/>
      <dgm:spPr/>
    </dgm:pt>
    <dgm:pt modelId="{0E4B1416-F2D9-493F-96AC-FBDFA803874D}" type="pres">
      <dgm:prSet presAssocID="{EDB59806-08AC-40C4-8B2E-FFAD1E98281B}" presName="Name17" presStyleLbl="parChTrans1D3" presStyleIdx="4" presStyleCnt="8"/>
      <dgm:spPr/>
    </dgm:pt>
    <dgm:pt modelId="{519EC15C-6745-49FB-94A5-415413B5B46D}" type="pres">
      <dgm:prSet presAssocID="{146B6D56-C168-439E-AB7B-F40AA63714E5}" presName="hierRoot3" presStyleCnt="0"/>
      <dgm:spPr/>
    </dgm:pt>
    <dgm:pt modelId="{E41154B7-2E1F-45B6-90CF-15E2C68EA0EA}" type="pres">
      <dgm:prSet presAssocID="{146B6D56-C168-439E-AB7B-F40AA63714E5}" presName="composite3" presStyleCnt="0"/>
      <dgm:spPr/>
    </dgm:pt>
    <dgm:pt modelId="{FB346B51-79CC-4D28-BC2C-751ED80E0A0B}" type="pres">
      <dgm:prSet presAssocID="{146B6D56-C168-439E-AB7B-F40AA63714E5}" presName="background3" presStyleLbl="node3" presStyleIdx="4" presStyleCnt="8"/>
      <dgm:spPr/>
    </dgm:pt>
    <dgm:pt modelId="{8C8AF4C8-84BA-4FA7-9B9F-1B8A1C7B4A1C}" type="pres">
      <dgm:prSet presAssocID="{146B6D56-C168-439E-AB7B-F40AA63714E5}" presName="text3" presStyleLbl="fgAcc3" presStyleIdx="4" presStyleCnt="8">
        <dgm:presLayoutVars>
          <dgm:chPref val="3"/>
        </dgm:presLayoutVars>
      </dgm:prSet>
      <dgm:spPr/>
    </dgm:pt>
    <dgm:pt modelId="{11BB7C3B-1A3B-49F1-B5C3-9815884524CD}" type="pres">
      <dgm:prSet presAssocID="{146B6D56-C168-439E-AB7B-F40AA63714E5}" presName="hierChild4" presStyleCnt="0"/>
      <dgm:spPr/>
    </dgm:pt>
    <dgm:pt modelId="{C21E5CC2-3E54-4446-8051-9D6BAD12C42D}" type="pres">
      <dgm:prSet presAssocID="{7C6BD4AC-9B85-4DFB-AE41-098C8F35D0A3}" presName="Name23" presStyleLbl="parChTrans1D4" presStyleIdx="7" presStyleCnt="13"/>
      <dgm:spPr/>
    </dgm:pt>
    <dgm:pt modelId="{536DE5B2-A06D-4D89-994E-374174DCA45E}" type="pres">
      <dgm:prSet presAssocID="{C24499D7-C670-4655-9B67-ABDD025ED2DC}" presName="hierRoot4" presStyleCnt="0"/>
      <dgm:spPr/>
    </dgm:pt>
    <dgm:pt modelId="{788A216F-7193-4526-997B-BEB849ECCC36}" type="pres">
      <dgm:prSet presAssocID="{C24499D7-C670-4655-9B67-ABDD025ED2DC}" presName="composite4" presStyleCnt="0"/>
      <dgm:spPr/>
    </dgm:pt>
    <dgm:pt modelId="{DBE8C727-940B-4A0A-AEEE-A87255339596}" type="pres">
      <dgm:prSet presAssocID="{C24499D7-C670-4655-9B67-ABDD025ED2DC}" presName="background4" presStyleLbl="node4" presStyleIdx="7" presStyleCnt="13"/>
      <dgm:spPr/>
    </dgm:pt>
    <dgm:pt modelId="{94E04B3A-870E-44E5-A02D-9DBE5E354565}" type="pres">
      <dgm:prSet presAssocID="{C24499D7-C670-4655-9B67-ABDD025ED2DC}" presName="text4" presStyleLbl="fgAcc4" presStyleIdx="7" presStyleCnt="13">
        <dgm:presLayoutVars>
          <dgm:chPref val="3"/>
        </dgm:presLayoutVars>
      </dgm:prSet>
      <dgm:spPr/>
    </dgm:pt>
    <dgm:pt modelId="{961C480E-D530-42DE-83B5-43351F554A3B}" type="pres">
      <dgm:prSet presAssocID="{C24499D7-C670-4655-9B67-ABDD025ED2DC}" presName="hierChild5" presStyleCnt="0"/>
      <dgm:spPr/>
    </dgm:pt>
    <dgm:pt modelId="{C32AA372-EB51-4190-9F1A-1BA646FC2D04}" type="pres">
      <dgm:prSet presAssocID="{1C6A0CC3-7F24-4160-8BE2-821C2ACC7535}" presName="Name23" presStyleLbl="parChTrans1D4" presStyleIdx="8" presStyleCnt="13"/>
      <dgm:spPr/>
    </dgm:pt>
    <dgm:pt modelId="{B5C45889-9CF6-4C1C-BA3B-58E1D103A14B}" type="pres">
      <dgm:prSet presAssocID="{C13CB8DE-359D-4D50-9CB9-F679BB5E547B}" presName="hierRoot4" presStyleCnt="0"/>
      <dgm:spPr/>
    </dgm:pt>
    <dgm:pt modelId="{5FD9795B-DCC3-456D-BD61-51442845D190}" type="pres">
      <dgm:prSet presAssocID="{C13CB8DE-359D-4D50-9CB9-F679BB5E547B}" presName="composite4" presStyleCnt="0"/>
      <dgm:spPr/>
    </dgm:pt>
    <dgm:pt modelId="{7F1E3AE0-FABE-4EFE-B993-9A0412C2EB1D}" type="pres">
      <dgm:prSet presAssocID="{C13CB8DE-359D-4D50-9CB9-F679BB5E547B}" presName="background4" presStyleLbl="node4" presStyleIdx="8" presStyleCnt="13"/>
      <dgm:spPr/>
    </dgm:pt>
    <dgm:pt modelId="{7D97AB1A-CDD2-4F27-8C8C-5201E140ADA6}" type="pres">
      <dgm:prSet presAssocID="{C13CB8DE-359D-4D50-9CB9-F679BB5E547B}" presName="text4" presStyleLbl="fgAcc4" presStyleIdx="8" presStyleCnt="13">
        <dgm:presLayoutVars>
          <dgm:chPref val="3"/>
        </dgm:presLayoutVars>
      </dgm:prSet>
      <dgm:spPr/>
    </dgm:pt>
    <dgm:pt modelId="{0E86A992-B1F3-4A6F-B711-3036BB9C2120}" type="pres">
      <dgm:prSet presAssocID="{C13CB8DE-359D-4D50-9CB9-F679BB5E547B}" presName="hierChild5" presStyleCnt="0"/>
      <dgm:spPr/>
    </dgm:pt>
    <dgm:pt modelId="{39A3B683-96EA-47AC-81DB-0DEE19B60605}" type="pres">
      <dgm:prSet presAssocID="{F65AD12B-2A13-4C9F-85EF-801041B883C5}" presName="Name17" presStyleLbl="parChTrans1D3" presStyleIdx="5" presStyleCnt="8"/>
      <dgm:spPr/>
    </dgm:pt>
    <dgm:pt modelId="{6185AD78-F5AC-45C2-A7E7-FC7EEDF7B082}" type="pres">
      <dgm:prSet presAssocID="{DFE3B3AB-81FF-4AF6-9C0D-447E71AF5C2A}" presName="hierRoot3" presStyleCnt="0"/>
      <dgm:spPr/>
    </dgm:pt>
    <dgm:pt modelId="{4D36A0D8-B139-4259-9D19-7F5AB726E072}" type="pres">
      <dgm:prSet presAssocID="{DFE3B3AB-81FF-4AF6-9C0D-447E71AF5C2A}" presName="composite3" presStyleCnt="0"/>
      <dgm:spPr/>
    </dgm:pt>
    <dgm:pt modelId="{05B6DE59-595B-4729-8E5B-A3C7D13B4039}" type="pres">
      <dgm:prSet presAssocID="{DFE3B3AB-81FF-4AF6-9C0D-447E71AF5C2A}" presName="background3" presStyleLbl="node3" presStyleIdx="5" presStyleCnt="8"/>
      <dgm:spPr/>
    </dgm:pt>
    <dgm:pt modelId="{9B7DEE60-0274-444D-8668-1C32BEA8418B}" type="pres">
      <dgm:prSet presAssocID="{DFE3B3AB-81FF-4AF6-9C0D-447E71AF5C2A}" presName="text3" presStyleLbl="fgAcc3" presStyleIdx="5" presStyleCnt="8">
        <dgm:presLayoutVars>
          <dgm:chPref val="3"/>
        </dgm:presLayoutVars>
      </dgm:prSet>
      <dgm:spPr/>
    </dgm:pt>
    <dgm:pt modelId="{B73578B1-5A11-4460-A1F0-CD20338B8D0D}" type="pres">
      <dgm:prSet presAssocID="{DFE3B3AB-81FF-4AF6-9C0D-447E71AF5C2A}" presName="hierChild4" presStyleCnt="0"/>
      <dgm:spPr/>
    </dgm:pt>
    <dgm:pt modelId="{6EC64061-33F2-45CC-8417-839B71477CD5}" type="pres">
      <dgm:prSet presAssocID="{42877AF7-9131-4435-B50B-74C5BDF97C98}" presName="Name23" presStyleLbl="parChTrans1D4" presStyleIdx="9" presStyleCnt="13"/>
      <dgm:spPr/>
    </dgm:pt>
    <dgm:pt modelId="{7BABDC42-20E8-42D5-A46D-7AA2CE63F86C}" type="pres">
      <dgm:prSet presAssocID="{91DADDB7-E0D6-41E0-86F8-9F106C46F8A1}" presName="hierRoot4" presStyleCnt="0"/>
      <dgm:spPr/>
    </dgm:pt>
    <dgm:pt modelId="{AC240443-9CB6-432E-9250-FFAD3E2EA9A7}" type="pres">
      <dgm:prSet presAssocID="{91DADDB7-E0D6-41E0-86F8-9F106C46F8A1}" presName="composite4" presStyleCnt="0"/>
      <dgm:spPr/>
    </dgm:pt>
    <dgm:pt modelId="{AE5735AD-48B6-406F-90EF-551B281FB089}" type="pres">
      <dgm:prSet presAssocID="{91DADDB7-E0D6-41E0-86F8-9F106C46F8A1}" presName="background4" presStyleLbl="node4" presStyleIdx="9" presStyleCnt="13"/>
      <dgm:spPr/>
    </dgm:pt>
    <dgm:pt modelId="{C0FB4EFF-1DFF-48DD-B072-34F29B77C3F1}" type="pres">
      <dgm:prSet presAssocID="{91DADDB7-E0D6-41E0-86F8-9F106C46F8A1}" presName="text4" presStyleLbl="fgAcc4" presStyleIdx="9" presStyleCnt="13">
        <dgm:presLayoutVars>
          <dgm:chPref val="3"/>
        </dgm:presLayoutVars>
      </dgm:prSet>
      <dgm:spPr/>
    </dgm:pt>
    <dgm:pt modelId="{18CDDCC2-E5A4-4DE6-993B-45F41A91619E}" type="pres">
      <dgm:prSet presAssocID="{91DADDB7-E0D6-41E0-86F8-9F106C46F8A1}" presName="hierChild5" presStyleCnt="0"/>
      <dgm:spPr/>
    </dgm:pt>
    <dgm:pt modelId="{1F31CEF4-0E62-41AB-8CA3-3E586B5547A1}" type="pres">
      <dgm:prSet presAssocID="{6D6D3226-4651-41EE-A432-8291DD11FC6F}" presName="Name23" presStyleLbl="parChTrans1D4" presStyleIdx="10" presStyleCnt="13"/>
      <dgm:spPr/>
    </dgm:pt>
    <dgm:pt modelId="{150666C8-0C89-49CA-8530-8757CA821F04}" type="pres">
      <dgm:prSet presAssocID="{7FAAB67F-A886-4C9C-84B1-481F5B104B9D}" presName="hierRoot4" presStyleCnt="0"/>
      <dgm:spPr/>
    </dgm:pt>
    <dgm:pt modelId="{46F41ADA-5F81-4092-8002-EC190A86F68C}" type="pres">
      <dgm:prSet presAssocID="{7FAAB67F-A886-4C9C-84B1-481F5B104B9D}" presName="composite4" presStyleCnt="0"/>
      <dgm:spPr/>
    </dgm:pt>
    <dgm:pt modelId="{FDC7A7F0-C67F-407B-AD19-9627B0A53307}" type="pres">
      <dgm:prSet presAssocID="{7FAAB67F-A886-4C9C-84B1-481F5B104B9D}" presName="background4" presStyleLbl="node4" presStyleIdx="10" presStyleCnt="13"/>
      <dgm:spPr/>
    </dgm:pt>
    <dgm:pt modelId="{5E782E4C-D1F3-431B-8A0E-5226209912F6}" type="pres">
      <dgm:prSet presAssocID="{7FAAB67F-A886-4C9C-84B1-481F5B104B9D}" presName="text4" presStyleLbl="fgAcc4" presStyleIdx="10" presStyleCnt="13">
        <dgm:presLayoutVars>
          <dgm:chPref val="3"/>
        </dgm:presLayoutVars>
      </dgm:prSet>
      <dgm:spPr/>
    </dgm:pt>
    <dgm:pt modelId="{80680462-1FEB-4B11-9146-09F389964A63}" type="pres">
      <dgm:prSet presAssocID="{7FAAB67F-A886-4C9C-84B1-481F5B104B9D}" presName="hierChild5" presStyleCnt="0"/>
      <dgm:spPr/>
    </dgm:pt>
    <dgm:pt modelId="{F60C18E9-4081-4B28-8CF9-4BD34AFA6308}" type="pres">
      <dgm:prSet presAssocID="{DA8C343E-9E6D-469E-994D-19076140902B}" presName="Name23" presStyleLbl="parChTrans1D4" presStyleIdx="11" presStyleCnt="13"/>
      <dgm:spPr/>
    </dgm:pt>
    <dgm:pt modelId="{187F2EEE-C044-43E2-8507-B4E427B87453}" type="pres">
      <dgm:prSet presAssocID="{D86DA5D3-5A01-4789-B8FD-5F62D7F16A17}" presName="hierRoot4" presStyleCnt="0"/>
      <dgm:spPr/>
    </dgm:pt>
    <dgm:pt modelId="{5A3A171E-C93B-40B1-87C6-AF9293047B07}" type="pres">
      <dgm:prSet presAssocID="{D86DA5D3-5A01-4789-B8FD-5F62D7F16A17}" presName="composite4" presStyleCnt="0"/>
      <dgm:spPr/>
    </dgm:pt>
    <dgm:pt modelId="{1F8D51D6-9210-4E4D-8ED8-5DB216BE48A7}" type="pres">
      <dgm:prSet presAssocID="{D86DA5D3-5A01-4789-B8FD-5F62D7F16A17}" presName="background4" presStyleLbl="node4" presStyleIdx="11" presStyleCnt="13"/>
      <dgm:spPr/>
    </dgm:pt>
    <dgm:pt modelId="{F484A47A-91F2-4D5B-9A31-73F82391C15A}" type="pres">
      <dgm:prSet presAssocID="{D86DA5D3-5A01-4789-B8FD-5F62D7F16A17}" presName="text4" presStyleLbl="fgAcc4" presStyleIdx="11" presStyleCnt="13">
        <dgm:presLayoutVars>
          <dgm:chPref val="3"/>
        </dgm:presLayoutVars>
      </dgm:prSet>
      <dgm:spPr/>
    </dgm:pt>
    <dgm:pt modelId="{7A298C4B-2DE9-4208-8192-FCE8B493A910}" type="pres">
      <dgm:prSet presAssocID="{D86DA5D3-5A01-4789-B8FD-5F62D7F16A17}" presName="hierChild5" presStyleCnt="0"/>
      <dgm:spPr/>
    </dgm:pt>
    <dgm:pt modelId="{092AFA1A-BCEB-4F6A-92BF-63F5D502B408}" type="pres">
      <dgm:prSet presAssocID="{24E2F6EA-41C1-4759-B84C-A9B1BAB9EF26}" presName="Name10" presStyleLbl="parChTrans1D2" presStyleIdx="2" presStyleCnt="3"/>
      <dgm:spPr/>
    </dgm:pt>
    <dgm:pt modelId="{CCD9C011-F49E-4809-98B9-72485E5698CF}" type="pres">
      <dgm:prSet presAssocID="{E8B98C94-51FD-4EFB-AA59-6099C7B40504}" presName="hierRoot2" presStyleCnt="0"/>
      <dgm:spPr/>
    </dgm:pt>
    <dgm:pt modelId="{CDFE3D1A-A070-46FE-B078-0DC2DAEF4E9F}" type="pres">
      <dgm:prSet presAssocID="{E8B98C94-51FD-4EFB-AA59-6099C7B40504}" presName="composite2" presStyleCnt="0"/>
      <dgm:spPr/>
    </dgm:pt>
    <dgm:pt modelId="{05BDECF8-E55A-43B3-AB5E-9D95BE3EF02E}" type="pres">
      <dgm:prSet presAssocID="{E8B98C94-51FD-4EFB-AA59-6099C7B40504}" presName="background2" presStyleLbl="node2" presStyleIdx="2" presStyleCnt="3"/>
      <dgm:spPr/>
    </dgm:pt>
    <dgm:pt modelId="{A9E2DADD-5180-4381-8EE1-8C97B17C7017}" type="pres">
      <dgm:prSet presAssocID="{E8B98C94-51FD-4EFB-AA59-6099C7B40504}" presName="text2" presStyleLbl="fgAcc2" presStyleIdx="2" presStyleCnt="3">
        <dgm:presLayoutVars>
          <dgm:chPref val="3"/>
        </dgm:presLayoutVars>
      </dgm:prSet>
      <dgm:spPr/>
    </dgm:pt>
    <dgm:pt modelId="{3C5ED702-CC95-47D7-B2AB-03E446469513}" type="pres">
      <dgm:prSet presAssocID="{E8B98C94-51FD-4EFB-AA59-6099C7B40504}" presName="hierChild3" presStyleCnt="0"/>
      <dgm:spPr/>
    </dgm:pt>
    <dgm:pt modelId="{13AEEAE6-13FB-4AF1-9FC8-2EF4890AA8B2}" type="pres">
      <dgm:prSet presAssocID="{7222C8A1-DE92-4CAE-9241-06F92B96EA07}" presName="Name17" presStyleLbl="parChTrans1D3" presStyleIdx="6" presStyleCnt="8"/>
      <dgm:spPr/>
    </dgm:pt>
    <dgm:pt modelId="{811240C1-602C-4DBC-8ABE-BD3DA2B67E35}" type="pres">
      <dgm:prSet presAssocID="{BA412260-B0CB-44D4-BFCE-561A7A5CA7A7}" presName="hierRoot3" presStyleCnt="0"/>
      <dgm:spPr/>
    </dgm:pt>
    <dgm:pt modelId="{6D8186C6-13E0-4E87-B891-CE02BC0EE584}" type="pres">
      <dgm:prSet presAssocID="{BA412260-B0CB-44D4-BFCE-561A7A5CA7A7}" presName="composite3" presStyleCnt="0"/>
      <dgm:spPr/>
    </dgm:pt>
    <dgm:pt modelId="{ADB45629-0CBE-4F73-A556-E2E57F52A115}" type="pres">
      <dgm:prSet presAssocID="{BA412260-B0CB-44D4-BFCE-561A7A5CA7A7}" presName="background3" presStyleLbl="node3" presStyleIdx="6" presStyleCnt="8"/>
      <dgm:spPr/>
    </dgm:pt>
    <dgm:pt modelId="{F6F6962A-068B-4D13-BF40-D55918DBDCC5}" type="pres">
      <dgm:prSet presAssocID="{BA412260-B0CB-44D4-BFCE-561A7A5CA7A7}" presName="text3" presStyleLbl="fgAcc3" presStyleIdx="6" presStyleCnt="8">
        <dgm:presLayoutVars>
          <dgm:chPref val="3"/>
        </dgm:presLayoutVars>
      </dgm:prSet>
      <dgm:spPr/>
    </dgm:pt>
    <dgm:pt modelId="{706BF447-A9DD-4737-9C7B-1D9F0C69EB15}" type="pres">
      <dgm:prSet presAssocID="{BA412260-B0CB-44D4-BFCE-561A7A5CA7A7}" presName="hierChild4" presStyleCnt="0"/>
      <dgm:spPr/>
    </dgm:pt>
    <dgm:pt modelId="{60DD43C0-47B6-46E2-9169-94E4850FE7BE}" type="pres">
      <dgm:prSet presAssocID="{6B54739B-27B0-4FFE-8E90-38C2A858F1F1}" presName="Name17" presStyleLbl="parChTrans1D3" presStyleIdx="7" presStyleCnt="8"/>
      <dgm:spPr/>
    </dgm:pt>
    <dgm:pt modelId="{C1941341-6ACD-4518-B815-05CD87A91BB9}" type="pres">
      <dgm:prSet presAssocID="{DB98F0D9-6FD1-48C1-B8E7-11A2EE85E0A6}" presName="hierRoot3" presStyleCnt="0"/>
      <dgm:spPr/>
    </dgm:pt>
    <dgm:pt modelId="{B7D667BA-FD6B-4A31-A88A-022894E8C08B}" type="pres">
      <dgm:prSet presAssocID="{DB98F0D9-6FD1-48C1-B8E7-11A2EE85E0A6}" presName="composite3" presStyleCnt="0"/>
      <dgm:spPr/>
    </dgm:pt>
    <dgm:pt modelId="{C4A05303-3AB7-4DCB-8FFD-7B089BBA5BF2}" type="pres">
      <dgm:prSet presAssocID="{DB98F0D9-6FD1-48C1-B8E7-11A2EE85E0A6}" presName="background3" presStyleLbl="node3" presStyleIdx="7" presStyleCnt="8"/>
      <dgm:spPr/>
    </dgm:pt>
    <dgm:pt modelId="{1E90A8F9-AE62-41CA-92B9-7C331B09732D}" type="pres">
      <dgm:prSet presAssocID="{DB98F0D9-6FD1-48C1-B8E7-11A2EE85E0A6}" presName="text3" presStyleLbl="fgAcc3" presStyleIdx="7" presStyleCnt="8">
        <dgm:presLayoutVars>
          <dgm:chPref val="3"/>
        </dgm:presLayoutVars>
      </dgm:prSet>
      <dgm:spPr/>
    </dgm:pt>
    <dgm:pt modelId="{02748AE6-2D5E-4986-A3B6-6460701413FB}" type="pres">
      <dgm:prSet presAssocID="{DB98F0D9-6FD1-48C1-B8E7-11A2EE85E0A6}" presName="hierChild4" presStyleCnt="0"/>
      <dgm:spPr/>
    </dgm:pt>
    <dgm:pt modelId="{8BB7055D-A4D5-4911-87BE-2E69CF088770}" type="pres">
      <dgm:prSet presAssocID="{21D45653-8F26-4A5F-B047-82F5E8505C63}" presName="Name23" presStyleLbl="parChTrans1D4" presStyleIdx="12" presStyleCnt="13"/>
      <dgm:spPr/>
    </dgm:pt>
    <dgm:pt modelId="{1F7ACFBB-8439-4787-883A-762DF6FDDA16}" type="pres">
      <dgm:prSet presAssocID="{7F4F7E1D-DD67-4C91-AF7B-730917A829EE}" presName="hierRoot4" presStyleCnt="0"/>
      <dgm:spPr/>
    </dgm:pt>
    <dgm:pt modelId="{335F0F66-C7CB-4C90-80FD-408AFE0F4599}" type="pres">
      <dgm:prSet presAssocID="{7F4F7E1D-DD67-4C91-AF7B-730917A829EE}" presName="composite4" presStyleCnt="0"/>
      <dgm:spPr/>
    </dgm:pt>
    <dgm:pt modelId="{A02D36D8-FE13-4692-B593-0A87225418D5}" type="pres">
      <dgm:prSet presAssocID="{7F4F7E1D-DD67-4C91-AF7B-730917A829EE}" presName="background4" presStyleLbl="node4" presStyleIdx="12" presStyleCnt="13"/>
      <dgm:spPr/>
    </dgm:pt>
    <dgm:pt modelId="{0C7724E3-786C-4694-A9DA-0CE8758C1774}" type="pres">
      <dgm:prSet presAssocID="{7F4F7E1D-DD67-4C91-AF7B-730917A829EE}" presName="text4" presStyleLbl="fgAcc4" presStyleIdx="12" presStyleCnt="13">
        <dgm:presLayoutVars>
          <dgm:chPref val="3"/>
        </dgm:presLayoutVars>
      </dgm:prSet>
      <dgm:spPr/>
    </dgm:pt>
    <dgm:pt modelId="{56702666-B9EE-43C3-B377-5EAFF0D2AD6D}" type="pres">
      <dgm:prSet presAssocID="{7F4F7E1D-DD67-4C91-AF7B-730917A829EE}" presName="hierChild5" presStyleCnt="0"/>
      <dgm:spPr/>
    </dgm:pt>
    <dgm:pt modelId="{C47EF1DF-8E4D-41B5-9456-21FDD6E75387}" type="pres">
      <dgm:prSet presAssocID="{FDAFA512-3634-4DBB-9D83-F7DB03751EE4}" presName="hierRoot1" presStyleCnt="0"/>
      <dgm:spPr/>
    </dgm:pt>
    <dgm:pt modelId="{0E1518F8-7190-4532-BC3A-D3CA8A7685F5}" type="pres">
      <dgm:prSet presAssocID="{FDAFA512-3634-4DBB-9D83-F7DB03751EE4}" presName="composite" presStyleCnt="0"/>
      <dgm:spPr/>
    </dgm:pt>
    <dgm:pt modelId="{983A7F46-9C45-4504-8934-5A338A0B6ED1}" type="pres">
      <dgm:prSet presAssocID="{FDAFA512-3634-4DBB-9D83-F7DB03751EE4}" presName="background" presStyleLbl="node0" presStyleIdx="1" presStyleCnt="2"/>
      <dgm:spPr/>
    </dgm:pt>
    <dgm:pt modelId="{6AE2D5BF-6229-4BDE-B583-655F9AAE0E94}" type="pres">
      <dgm:prSet presAssocID="{FDAFA512-3634-4DBB-9D83-F7DB03751EE4}" presName="text" presStyleLbl="fgAcc0" presStyleIdx="1" presStyleCnt="2" custLinFactX="-134470" custLinFactNeighborX="-200000" custLinFactNeighborY="-29771">
        <dgm:presLayoutVars>
          <dgm:chPref val="3"/>
        </dgm:presLayoutVars>
      </dgm:prSet>
      <dgm:spPr/>
    </dgm:pt>
    <dgm:pt modelId="{1D728716-E82D-4431-9E62-1B55108FF72B}" type="pres">
      <dgm:prSet presAssocID="{FDAFA512-3634-4DBB-9D83-F7DB03751EE4}" presName="hierChild2" presStyleCnt="0"/>
      <dgm:spPr/>
    </dgm:pt>
  </dgm:ptLst>
  <dgm:cxnLst>
    <dgm:cxn modelId="{640BAC00-07B1-43F5-A3CD-D17E1455E71E}" type="presOf" srcId="{6D6D3226-4651-41EE-A432-8291DD11FC6F}" destId="{1F31CEF4-0E62-41AB-8CA3-3E586B5547A1}" srcOrd="0" destOrd="0" presId="urn:microsoft.com/office/officeart/2005/8/layout/hierarchy1"/>
    <dgm:cxn modelId="{9D760109-1D65-4AFE-9FD8-E4E1DCE12C87}" type="presOf" srcId="{7222C8A1-DE92-4CAE-9241-06F92B96EA07}" destId="{13AEEAE6-13FB-4AF1-9FC8-2EF4890AA8B2}" srcOrd="0" destOrd="0" presId="urn:microsoft.com/office/officeart/2005/8/layout/hierarchy1"/>
    <dgm:cxn modelId="{3A27240C-10C7-4969-88F5-F67ED9025C2A}" srcId="{2EF2A12A-F22E-497C-9713-5CE473E80F00}" destId="{29917C93-9C05-4922-B34E-3983A88F6238}" srcOrd="0" destOrd="0" parTransId="{01969D36-3BCB-405F-BBC0-833E8E492BB3}" sibTransId="{58462A44-BF53-4379-BEAA-2DE661D17AE5}"/>
    <dgm:cxn modelId="{EA697D0E-877B-4A25-91EE-18EF23590234}" type="presOf" srcId="{4FD3CC27-2CFF-4E8B-8506-6658883AED63}" destId="{9CCD5F1C-FED5-4108-8ADA-6D2560C7A23C}" srcOrd="0" destOrd="0" presId="urn:microsoft.com/office/officeart/2005/8/layout/hierarchy1"/>
    <dgm:cxn modelId="{0D808F0F-1759-4534-AAC1-D7CB7B246D2C}" type="presOf" srcId="{C13CB8DE-359D-4D50-9CB9-F679BB5E547B}" destId="{7D97AB1A-CDD2-4F27-8C8C-5201E140ADA6}" srcOrd="0" destOrd="0" presId="urn:microsoft.com/office/officeart/2005/8/layout/hierarchy1"/>
    <dgm:cxn modelId="{E7156110-B968-4089-A2A4-10E86EF0D1C0}" type="presOf" srcId="{146B6D56-C168-439E-AB7B-F40AA63714E5}" destId="{8C8AF4C8-84BA-4FA7-9B9F-1B8A1C7B4A1C}" srcOrd="0" destOrd="0" presId="urn:microsoft.com/office/officeart/2005/8/layout/hierarchy1"/>
    <dgm:cxn modelId="{8068B31C-F618-4154-9285-3C766A9359C8}" type="presOf" srcId="{592ECBB3-3D1F-4810-B562-0AE43F7BCBB0}" destId="{DD3D7A9D-966E-47E7-BDB3-D4089C2AF82E}" srcOrd="0" destOrd="0" presId="urn:microsoft.com/office/officeart/2005/8/layout/hierarchy1"/>
    <dgm:cxn modelId="{2E8FC61D-02F2-48E0-9A1D-75533FF5D025}" srcId="{DB98F0D9-6FD1-48C1-B8E7-11A2EE85E0A6}" destId="{7F4F7E1D-DD67-4C91-AF7B-730917A829EE}" srcOrd="0" destOrd="0" parTransId="{21D45653-8F26-4A5F-B047-82F5E8505C63}" sibTransId="{07E285ED-3661-44D6-A6BA-FA026DA1FC75}"/>
    <dgm:cxn modelId="{3125181E-89AC-4E63-88DB-94D99CACA7CB}" type="presOf" srcId="{56DE6CFF-2A33-48AF-9567-2BA16A2CDE06}" destId="{411A0A92-E1FF-4EBB-A2DA-4549E5C0F913}" srcOrd="0" destOrd="0" presId="urn:microsoft.com/office/officeart/2005/8/layout/hierarchy1"/>
    <dgm:cxn modelId="{9F0ABC1E-0FE2-41EB-9540-FB833499DF1B}" type="presOf" srcId="{32BF9DC8-117A-4ED0-B33F-08F44BD7BD68}" destId="{AF0402FD-D1A5-435A-803E-6CDA4671FF28}" srcOrd="0" destOrd="0" presId="urn:microsoft.com/office/officeart/2005/8/layout/hierarchy1"/>
    <dgm:cxn modelId="{33A99421-2F52-4874-8AF2-613FF694813B}" type="presOf" srcId="{9983A16D-9390-441B-ACE6-17ACCDA33985}" destId="{BDAA7B6A-5A23-4D27-952C-1C6C36778992}" srcOrd="0" destOrd="0" presId="urn:microsoft.com/office/officeart/2005/8/layout/hierarchy1"/>
    <dgm:cxn modelId="{244EBA21-F032-42A6-B006-71E31C263988}" type="presOf" srcId="{D7914CED-C62D-4BFD-B233-428F7A2B1950}" destId="{27DD5B31-2CCA-432D-8808-249EF05BF233}" srcOrd="0" destOrd="0" presId="urn:microsoft.com/office/officeart/2005/8/layout/hierarchy1"/>
    <dgm:cxn modelId="{6BB42325-79BC-464F-BFF8-5541ED7C6938}" type="presOf" srcId="{D86DA5D3-5A01-4789-B8FD-5F62D7F16A17}" destId="{F484A47A-91F2-4D5B-9A31-73F82391C15A}" srcOrd="0" destOrd="0" presId="urn:microsoft.com/office/officeart/2005/8/layout/hierarchy1"/>
    <dgm:cxn modelId="{2794EF26-50C3-448E-8804-6E84BF8523FF}" type="presOf" srcId="{D9FD2B95-3C3B-45C5-A60B-1079725DBE30}" destId="{957EC9FE-4843-4A95-9270-4679FC359B8D}" srcOrd="0" destOrd="0" presId="urn:microsoft.com/office/officeart/2005/8/layout/hierarchy1"/>
    <dgm:cxn modelId="{BC18E727-34A0-45C7-A8E2-B9217412E79E}" type="presOf" srcId="{6B54739B-27B0-4FFE-8E90-38C2A858F1F1}" destId="{60DD43C0-47B6-46E2-9169-94E4850FE7BE}" srcOrd="0" destOrd="0" presId="urn:microsoft.com/office/officeart/2005/8/layout/hierarchy1"/>
    <dgm:cxn modelId="{6955E62B-C2EC-4526-8872-DA28E32F2E72}" type="presOf" srcId="{4A99B8F0-FBDE-4724-A91E-A4348507576F}" destId="{F2A62F90-1345-4E3B-AE4A-1D6B26F216C3}" srcOrd="0" destOrd="0" presId="urn:microsoft.com/office/officeart/2005/8/layout/hierarchy1"/>
    <dgm:cxn modelId="{AFB47B2F-7C79-49D9-98FD-5BB6B828869E}" type="presOf" srcId="{21D45653-8F26-4A5F-B047-82F5E8505C63}" destId="{8BB7055D-A4D5-4911-87BE-2E69CF088770}" srcOrd="0" destOrd="0" presId="urn:microsoft.com/office/officeart/2005/8/layout/hierarchy1"/>
    <dgm:cxn modelId="{CF51F32F-57B1-450C-97BF-5FCCE845B09C}" type="presOf" srcId="{2EF2A12A-F22E-497C-9713-5CE473E80F00}" destId="{D763F105-7876-4B26-AB8D-AF5DDBDD40D6}" srcOrd="0" destOrd="0" presId="urn:microsoft.com/office/officeart/2005/8/layout/hierarchy1"/>
    <dgm:cxn modelId="{E47E2130-C785-4F3A-BC43-9A136F7BFA5F}" type="presOf" srcId="{7FAAB67F-A886-4C9C-84B1-481F5B104B9D}" destId="{5E782E4C-D1F3-431B-8A0E-5226209912F6}" srcOrd="0" destOrd="0" presId="urn:microsoft.com/office/officeart/2005/8/layout/hierarchy1"/>
    <dgm:cxn modelId="{D04ACA30-171F-41A1-9393-AE584FDB16FC}" type="presOf" srcId="{14B92067-E5E0-48DF-A4B3-34088F578A58}" destId="{34DAC4F7-CC4D-4941-BA30-69A0B36D449E}" srcOrd="0" destOrd="0" presId="urn:microsoft.com/office/officeart/2005/8/layout/hierarchy1"/>
    <dgm:cxn modelId="{89BCB132-58B0-4C21-B6EF-6D84CD47E48E}" srcId="{E8B98C94-51FD-4EFB-AA59-6099C7B40504}" destId="{BA412260-B0CB-44D4-BFCE-561A7A5CA7A7}" srcOrd="0" destOrd="0" parTransId="{7222C8A1-DE92-4CAE-9241-06F92B96EA07}" sibTransId="{44892B86-68E4-4265-B71C-B10E567FCA5E}"/>
    <dgm:cxn modelId="{85F8A135-8247-4402-84CB-A7E3F7519CA6}" srcId="{9983A16D-9390-441B-ACE6-17ACCDA33985}" destId="{B4215417-BAC0-4720-8E38-61435A6403C8}" srcOrd="1" destOrd="0" parTransId="{7C2F8650-E4A0-4D93-A7F7-1A39877C8502}" sibTransId="{676AA84C-3CA2-49ED-AF37-EC7B5EFA9D4E}"/>
    <dgm:cxn modelId="{5CAD6B3B-90DF-4839-A82B-8D50CF6EB756}" type="presOf" srcId="{BA412260-B0CB-44D4-BFCE-561A7A5CA7A7}" destId="{F6F6962A-068B-4D13-BF40-D55918DBDCC5}" srcOrd="0" destOrd="0" presId="urn:microsoft.com/office/officeart/2005/8/layout/hierarchy1"/>
    <dgm:cxn modelId="{8521523B-ABCE-435E-844C-1B6BDF5DE9EB}" type="presOf" srcId="{1B3EF8AF-41D4-48E9-A1C1-774BB49BB0DB}" destId="{952A2560-73DB-44A3-B5B4-B661CFEFFC2D}" srcOrd="0" destOrd="0" presId="urn:microsoft.com/office/officeart/2005/8/layout/hierarchy1"/>
    <dgm:cxn modelId="{65D9B73B-D378-4AE3-9047-8A240842FA80}" srcId="{B0D5B89E-E4EA-4373-8F30-01D2022B2C47}" destId="{DFE3B3AB-81FF-4AF6-9C0D-447E71AF5C2A}" srcOrd="2" destOrd="0" parTransId="{F65AD12B-2A13-4C9F-85EF-801041B883C5}" sibTransId="{B7E3FC04-9073-4893-8603-F317489056A7}"/>
    <dgm:cxn modelId="{94189F5C-6455-4B84-B9E7-9ECFE25F787C}" type="presOf" srcId="{DB98F0D9-6FD1-48C1-B8E7-11A2EE85E0A6}" destId="{1E90A8F9-AE62-41CA-92B9-7C331B09732D}" srcOrd="0" destOrd="0" presId="urn:microsoft.com/office/officeart/2005/8/layout/hierarchy1"/>
    <dgm:cxn modelId="{92554660-7FD6-42AD-9EEC-4721E370525E}" srcId="{894EF8CE-A6E1-46C8-A34D-6949AF230D20}" destId="{4FD3CC27-2CFF-4E8B-8506-6658883AED63}" srcOrd="0" destOrd="0" parTransId="{A173C857-A5D0-44FE-90CE-ED017BCF4590}" sibTransId="{D91D13CE-6548-41AC-AD41-B0398369DE80}"/>
    <dgm:cxn modelId="{19CBB262-3DB4-4072-9522-A04F69A80116}" type="presOf" srcId="{DFE3B3AB-81FF-4AF6-9C0D-447E71AF5C2A}" destId="{9B7DEE60-0274-444D-8668-1C32BEA8418B}" srcOrd="0" destOrd="0" presId="urn:microsoft.com/office/officeart/2005/8/layout/hierarchy1"/>
    <dgm:cxn modelId="{F46BF762-30CF-4B56-A82B-5D752542D840}" srcId="{DFE3B3AB-81FF-4AF6-9C0D-447E71AF5C2A}" destId="{7FAAB67F-A886-4C9C-84B1-481F5B104B9D}" srcOrd="1" destOrd="0" parTransId="{6D6D3226-4651-41EE-A432-8291DD11FC6F}" sibTransId="{8C795F84-38FF-4E4E-8014-546BBAEE69A3}"/>
    <dgm:cxn modelId="{AB1A1663-F691-42C4-9BA3-A0D0251718AE}" srcId="{FC33EEB2-7D16-483A-A776-57353E0FD22E}" destId="{16850CD7-869E-45B3-B5A8-94F03C095EDC}" srcOrd="0" destOrd="0" parTransId="{427E2AB3-DF03-4917-B6A6-CA0F849C50D4}" sibTransId="{C143CF51-680E-4641-8F82-FAD26E33CBEA}"/>
    <dgm:cxn modelId="{18C9BE64-697E-449E-B85F-3FACB1D245B2}" type="presOf" srcId="{5B4C88E2-F528-4B97-9169-B3C203064087}" destId="{894FE78D-8F83-4885-9889-D70E0EFA3424}" srcOrd="0" destOrd="0" presId="urn:microsoft.com/office/officeart/2005/8/layout/hierarchy1"/>
    <dgm:cxn modelId="{1DC30A45-064D-4A09-823F-70E669A26E87}" type="presOf" srcId="{B0D5B89E-E4EA-4373-8F30-01D2022B2C47}" destId="{A7DDA0A0-62F3-46DC-BAB4-CBB0727E4D4C}" srcOrd="0" destOrd="0" presId="urn:microsoft.com/office/officeart/2005/8/layout/hierarchy1"/>
    <dgm:cxn modelId="{D13C8045-40CF-4014-9E41-A5BD952AFB69}" srcId="{B0D5B89E-E4EA-4373-8F30-01D2022B2C47}" destId="{146B6D56-C168-439E-AB7B-F40AA63714E5}" srcOrd="1" destOrd="0" parTransId="{EDB59806-08AC-40C4-8B2E-FFAD1E98281B}" sibTransId="{FEE17FC0-031A-4CA2-B022-37B8731AD684}"/>
    <dgm:cxn modelId="{3AA01C66-0645-4BE5-8663-8ABB8667E64D}" type="presOf" srcId="{EDB59806-08AC-40C4-8B2E-FFAD1E98281B}" destId="{0E4B1416-F2D9-493F-96AC-FBDFA803874D}" srcOrd="0" destOrd="0" presId="urn:microsoft.com/office/officeart/2005/8/layout/hierarchy1"/>
    <dgm:cxn modelId="{54AD3468-D8C1-4584-B3B1-373CCD044309}" type="presOf" srcId="{F65AD12B-2A13-4C9F-85EF-801041B883C5}" destId="{39A3B683-96EA-47AC-81DB-0DEE19B60605}" srcOrd="0" destOrd="0" presId="urn:microsoft.com/office/officeart/2005/8/layout/hierarchy1"/>
    <dgm:cxn modelId="{F46D544C-7923-43A9-A24E-4E5E554E8959}" type="presOf" srcId="{7F4F7E1D-DD67-4C91-AF7B-730917A829EE}" destId="{0C7724E3-786C-4694-A9DA-0CE8758C1774}" srcOrd="0" destOrd="0" presId="urn:microsoft.com/office/officeart/2005/8/layout/hierarchy1"/>
    <dgm:cxn modelId="{1F1F7A6C-08D1-4A8D-8E7D-639930847E5D}" type="presOf" srcId="{42877AF7-9131-4435-B50B-74C5BDF97C98}" destId="{6EC64061-33F2-45CC-8417-839B71477CD5}" srcOrd="0" destOrd="0" presId="urn:microsoft.com/office/officeart/2005/8/layout/hierarchy1"/>
    <dgm:cxn modelId="{50E6B64C-262F-4C2F-82F2-9A64A87FFBA4}" srcId="{E9B04CCB-F7C8-4EB7-A57F-BCC5C6654C16}" destId="{B0D5B89E-E4EA-4373-8F30-01D2022B2C47}" srcOrd="1" destOrd="0" parTransId="{5B4C88E2-F528-4B97-9169-B3C203064087}" sibTransId="{90833592-2822-4825-B6E9-74C227DA7648}"/>
    <dgm:cxn modelId="{08C96451-C08C-4CC3-888D-D8BB5E2A30DE}" srcId="{E9B04CCB-F7C8-4EB7-A57F-BCC5C6654C16}" destId="{894EF8CE-A6E1-46C8-A34D-6949AF230D20}" srcOrd="0" destOrd="0" parTransId="{B3154C69-87DD-4D47-A016-45E2D7E467A3}" sibTransId="{49C4E77E-C6FB-43B8-A851-70D0DD561F86}"/>
    <dgm:cxn modelId="{DDC7EA73-B9D0-4F2C-AE04-C3D7A4C82E4F}" type="presOf" srcId="{E9B04CCB-F7C8-4EB7-A57F-BCC5C6654C16}" destId="{FA79CD35-D05A-4BD4-B6C7-1223F5985CBB}" srcOrd="0" destOrd="0" presId="urn:microsoft.com/office/officeart/2005/8/layout/hierarchy1"/>
    <dgm:cxn modelId="{33889655-B9A6-46CA-A68B-0268606C5B6A}" type="presOf" srcId="{7C2F8650-E4A0-4D93-A7F7-1A39877C8502}" destId="{FDAE5DD1-4008-4FAC-BB7A-990423556E74}" srcOrd="0" destOrd="0" presId="urn:microsoft.com/office/officeart/2005/8/layout/hierarchy1"/>
    <dgm:cxn modelId="{ECA03E78-613B-4751-A3BE-9BDC89785BF4}" type="presOf" srcId="{7C6BD4AC-9B85-4DFB-AE41-098C8F35D0A3}" destId="{C21E5CC2-3E54-4446-8051-9D6BAD12C42D}" srcOrd="0" destOrd="0" presId="urn:microsoft.com/office/officeart/2005/8/layout/hierarchy1"/>
    <dgm:cxn modelId="{6AB5D779-1918-4C56-A808-36C514E02978}" type="presOf" srcId="{29917C93-9C05-4922-B34E-3983A88F6238}" destId="{4059D859-41B5-4F6D-8DB9-48AB42C139AA}" srcOrd="0" destOrd="0" presId="urn:microsoft.com/office/officeart/2005/8/layout/hierarchy1"/>
    <dgm:cxn modelId="{9A45067A-71AC-4176-95B2-2EA33639E9B1}" srcId="{146B6D56-C168-439E-AB7B-F40AA63714E5}" destId="{C13CB8DE-359D-4D50-9CB9-F679BB5E547B}" srcOrd="1" destOrd="0" parTransId="{1C6A0CC3-7F24-4160-8BE2-821C2ACC7535}" sibTransId="{EEA0B74D-71DB-453C-B1E0-9494F39323B9}"/>
    <dgm:cxn modelId="{E7A3D680-1470-4676-BC28-4F52AA7CC1BE}" type="presOf" srcId="{FDAFA512-3634-4DBB-9D83-F7DB03751EE4}" destId="{6AE2D5BF-6229-4BDE-B583-655F9AAE0E94}" srcOrd="0" destOrd="0" presId="urn:microsoft.com/office/officeart/2005/8/layout/hierarchy1"/>
    <dgm:cxn modelId="{770A8188-3FDB-4A0C-ACC3-D668E807947F}" srcId="{85217C4C-D04E-4485-B52D-1C72CFF7F792}" destId="{E9B04CCB-F7C8-4EB7-A57F-BCC5C6654C16}" srcOrd="0" destOrd="0" parTransId="{378E0CD8-3F5C-4FF3-BBEC-A3C699261230}" sibTransId="{881A46AE-949E-4E77-97FA-0B1EDF9DF3F2}"/>
    <dgm:cxn modelId="{1141E38A-8358-4592-82BE-96FE32E50EEB}" type="presOf" srcId="{3E24AB14-1547-4DD7-8AD3-407E8456AC4C}" destId="{44C936EE-94B7-4C7C-91A8-1C976A1B4A8E}" srcOrd="0" destOrd="0" presId="urn:microsoft.com/office/officeart/2005/8/layout/hierarchy1"/>
    <dgm:cxn modelId="{CF572E8B-3794-495E-ACDE-42249D4CCDD6}" type="presOf" srcId="{85217C4C-D04E-4485-B52D-1C72CFF7F792}" destId="{FEF52092-D1F7-4296-ABF9-2A01BBD16724}" srcOrd="0" destOrd="0" presId="urn:microsoft.com/office/officeart/2005/8/layout/hierarchy1"/>
    <dgm:cxn modelId="{BFF1BB8F-3A62-4986-A1DF-AB8AD27039ED}" srcId="{FC33EEB2-7D16-483A-A776-57353E0FD22E}" destId="{14B92067-E5E0-48DF-A4B3-34088F578A58}" srcOrd="1" destOrd="0" parTransId="{8F03435E-180E-4636-87AE-EA28432B8A83}" sibTransId="{06BC57DC-CB40-46C5-90E7-8284D64E6C54}"/>
    <dgm:cxn modelId="{4F29AE91-261A-4B8B-88F9-62C4EF40462C}" srcId="{4FD3CC27-2CFF-4E8B-8506-6658883AED63}" destId="{FC33EEB2-7D16-483A-A776-57353E0FD22E}" srcOrd="0" destOrd="0" parTransId="{56DE6CFF-2A33-48AF-9567-2BA16A2CDE06}" sibTransId="{69DD5380-B246-4CEC-999E-9806088EE0E5}"/>
    <dgm:cxn modelId="{59008698-64A1-4C0A-8077-AF48198697CF}" srcId="{DFE3B3AB-81FF-4AF6-9C0D-447E71AF5C2A}" destId="{D86DA5D3-5A01-4789-B8FD-5F62D7F16A17}" srcOrd="2" destOrd="0" parTransId="{DA8C343E-9E6D-469E-994D-19076140902B}" sibTransId="{DA82F908-0D53-48BA-B0DD-87A196F0C7C8}"/>
    <dgm:cxn modelId="{EAF58F99-F1C1-47EE-A66A-133AD9956881}" type="presOf" srcId="{B3154C69-87DD-4D47-A016-45E2D7E467A3}" destId="{0A5B8744-C86E-4CFB-B8B5-82608E022108}" srcOrd="0" destOrd="0" presId="urn:microsoft.com/office/officeart/2005/8/layout/hierarchy1"/>
    <dgm:cxn modelId="{3CF3F09C-FA0E-47B5-BB35-2CA83D1E5826}" srcId="{DFE3B3AB-81FF-4AF6-9C0D-447E71AF5C2A}" destId="{91DADDB7-E0D6-41E0-86F8-9F106C46F8A1}" srcOrd="0" destOrd="0" parTransId="{42877AF7-9131-4435-B50B-74C5BDF97C98}" sibTransId="{17907A86-CF9B-4128-B353-374213038A4A}"/>
    <dgm:cxn modelId="{4BAF819F-0C79-42F3-93E8-DCCA79759A82}" type="presOf" srcId="{A173C857-A5D0-44FE-90CE-ED017BCF4590}" destId="{38567C95-8318-4E87-8D35-43A298CD4982}" srcOrd="0" destOrd="0" presId="urn:microsoft.com/office/officeart/2005/8/layout/hierarchy1"/>
    <dgm:cxn modelId="{A3A8C69F-400C-4E43-B79E-2163A1DEF8F8}" type="presOf" srcId="{91DADDB7-E0D6-41E0-86F8-9F106C46F8A1}" destId="{C0FB4EFF-1DFF-48DD-B072-34F29B77C3F1}" srcOrd="0" destOrd="0" presId="urn:microsoft.com/office/officeart/2005/8/layout/hierarchy1"/>
    <dgm:cxn modelId="{6722A4A3-738F-4E24-9647-D705529BFD25}" type="presOf" srcId="{16850CD7-869E-45B3-B5A8-94F03C095EDC}" destId="{32AEA406-FEB7-4F30-91E6-9273F7794004}" srcOrd="0" destOrd="0" presId="urn:microsoft.com/office/officeart/2005/8/layout/hierarchy1"/>
    <dgm:cxn modelId="{EF2CCCB0-1FD0-46F5-AC58-8F2649FC797D}" type="presOf" srcId="{427E2AB3-DF03-4917-B6A6-CA0F849C50D4}" destId="{B7967148-E49B-48FC-B2BF-4F6ECAE536A7}" srcOrd="0" destOrd="0" presId="urn:microsoft.com/office/officeart/2005/8/layout/hierarchy1"/>
    <dgm:cxn modelId="{1324F6B3-975F-4A88-AAB5-06174F7850F7}" srcId="{B0D5B89E-E4EA-4373-8F30-01D2022B2C47}" destId="{2EF2A12A-F22E-497C-9713-5CE473E80F00}" srcOrd="0" destOrd="0" parTransId="{D7914CED-C62D-4BFD-B233-428F7A2B1950}" sibTransId="{A09EFA1C-424A-4768-8CC1-074B26DDBA3E}"/>
    <dgm:cxn modelId="{EEE9B5B5-E73A-4D73-B7F0-8FD5D6AA18C2}" srcId="{146B6D56-C168-439E-AB7B-F40AA63714E5}" destId="{C24499D7-C670-4655-9B67-ABDD025ED2DC}" srcOrd="0" destOrd="0" parTransId="{7C6BD4AC-9B85-4DFB-AE41-098C8F35D0A3}" sibTransId="{3BE4D433-C2F4-456B-A468-752391A876D6}"/>
    <dgm:cxn modelId="{A0EEA2B8-3447-44BB-8D3D-6FD977ED0481}" type="presOf" srcId="{FC33EEB2-7D16-483A-A776-57353E0FD22E}" destId="{9D21ADBB-10E4-4953-9130-DDDCE1EEB811}" srcOrd="0" destOrd="0" presId="urn:microsoft.com/office/officeart/2005/8/layout/hierarchy1"/>
    <dgm:cxn modelId="{C1836EBA-4243-490C-9BB9-5171BA900BAB}" type="presOf" srcId="{C24499D7-C670-4655-9B67-ABDD025ED2DC}" destId="{94E04B3A-870E-44E5-A02D-9DBE5E354565}" srcOrd="0" destOrd="0" presId="urn:microsoft.com/office/officeart/2005/8/layout/hierarchy1"/>
    <dgm:cxn modelId="{F7479CBA-EAA1-48E7-969A-5B53039E2363}" type="presOf" srcId="{62FCCD72-8018-43C6-BADB-BE42A287BDCC}" destId="{B013A3EE-4F2F-4D32-BF15-7FAD239A6C41}" srcOrd="0" destOrd="0" presId="urn:microsoft.com/office/officeart/2005/8/layout/hierarchy1"/>
    <dgm:cxn modelId="{F93E67C0-F64D-4454-B338-84F7093E3108}" type="presOf" srcId="{01969D36-3BCB-405F-BBC0-833E8E492BB3}" destId="{65BED195-E14F-48C1-A02B-F79BA8901516}" srcOrd="0" destOrd="0" presId="urn:microsoft.com/office/officeart/2005/8/layout/hierarchy1"/>
    <dgm:cxn modelId="{54F8B2C0-B8C1-482F-A7C6-116484B9D67A}" srcId="{894EF8CE-A6E1-46C8-A34D-6949AF230D20}" destId="{62FCCD72-8018-43C6-BADB-BE42A287BDCC}" srcOrd="1" destOrd="0" parTransId="{592ECBB3-3D1F-4810-B562-0AE43F7BCBB0}" sibTransId="{A3F8731B-13BA-445D-AC10-A66140D5D4CC}"/>
    <dgm:cxn modelId="{8AA935C2-CB7C-4528-BA30-2A28DA444F2B}" type="presOf" srcId="{1C6A0CC3-7F24-4160-8BE2-821C2ACC7535}" destId="{C32AA372-EB51-4190-9F1A-1BA646FC2D04}" srcOrd="0" destOrd="0" presId="urn:microsoft.com/office/officeart/2005/8/layout/hierarchy1"/>
    <dgm:cxn modelId="{6D8340C2-C6B5-429A-B4E0-20F51FB6DA1A}" srcId="{4FD3CC27-2CFF-4E8B-8506-6658883AED63}" destId="{4A99B8F0-FBDE-4724-A91E-A4348507576F}" srcOrd="1" destOrd="0" parTransId="{D9FD2B95-3C3B-45C5-A60B-1079725DBE30}" sibTransId="{676B43E3-1447-4C72-BBA9-15328303A29D}"/>
    <dgm:cxn modelId="{C00E1CC4-2FBE-431A-BD0F-3CCD323D6C95}" srcId="{9983A16D-9390-441B-ACE6-17ACCDA33985}" destId="{32BF9DC8-117A-4ED0-B33F-08F44BD7BD68}" srcOrd="0" destOrd="0" parTransId="{3E24AB14-1547-4DD7-8AD3-407E8456AC4C}" sibTransId="{725D0068-541F-4B72-82A8-FDAF1B49D2D4}"/>
    <dgm:cxn modelId="{8959C0C9-FB60-472E-B69E-84468C753540}" type="presOf" srcId="{DA8C343E-9E6D-469E-994D-19076140902B}" destId="{F60C18E9-4081-4B28-8CF9-4BD34AFA6308}" srcOrd="0" destOrd="0" presId="urn:microsoft.com/office/officeart/2005/8/layout/hierarchy1"/>
    <dgm:cxn modelId="{12E5F3C9-93E8-4EE3-9779-B48D2DD2AEFF}" srcId="{85217C4C-D04E-4485-B52D-1C72CFF7F792}" destId="{FDAFA512-3634-4DBB-9D83-F7DB03751EE4}" srcOrd="1" destOrd="0" parTransId="{437E89DE-A975-4F96-B72E-CA2E61A852EE}" sibTransId="{E52B6DA8-C02F-40F0-83B7-C8CDB0C8C456}"/>
    <dgm:cxn modelId="{BCD41CD4-711B-4ED7-B644-7BA9E4C2D897}" type="presOf" srcId="{B4215417-BAC0-4720-8E38-61435A6403C8}" destId="{921DF3F5-2796-4895-969D-0888F73BED5E}" srcOrd="0" destOrd="0" presId="urn:microsoft.com/office/officeart/2005/8/layout/hierarchy1"/>
    <dgm:cxn modelId="{5FC227E6-7595-4077-B2BF-8AB382A9ED0A}" type="presOf" srcId="{8F03435E-180E-4636-87AE-EA28432B8A83}" destId="{F8C93066-A2AA-4CAA-9317-426AA435B9A2}" srcOrd="0" destOrd="0" presId="urn:microsoft.com/office/officeart/2005/8/layout/hierarchy1"/>
    <dgm:cxn modelId="{857430EA-55A5-4F8A-9244-AEC5BABE5A41}" srcId="{E8B98C94-51FD-4EFB-AA59-6099C7B40504}" destId="{DB98F0D9-6FD1-48C1-B8E7-11A2EE85E0A6}" srcOrd="1" destOrd="0" parTransId="{6B54739B-27B0-4FFE-8E90-38C2A858F1F1}" sibTransId="{805F84B3-4B23-4719-925C-BB56DD6636B2}"/>
    <dgm:cxn modelId="{D1D449EB-DA64-4AB3-BBA8-3D8646B34FCF}" type="presOf" srcId="{24E2F6EA-41C1-4759-B84C-A9B1BAB9EF26}" destId="{092AFA1A-BCEB-4F6A-92BF-63F5D502B408}" srcOrd="0" destOrd="0" presId="urn:microsoft.com/office/officeart/2005/8/layout/hierarchy1"/>
    <dgm:cxn modelId="{EC237AEC-BA0A-4709-B391-4183558BD60A}" srcId="{E9B04CCB-F7C8-4EB7-A57F-BCC5C6654C16}" destId="{E8B98C94-51FD-4EFB-AA59-6099C7B40504}" srcOrd="2" destOrd="0" parTransId="{24E2F6EA-41C1-4759-B84C-A9B1BAB9EF26}" sibTransId="{664A75E6-0136-416C-89B2-36A7AC695C1C}"/>
    <dgm:cxn modelId="{EEDBF2EC-CAA1-4ACC-AD85-196610CA317F}" type="presOf" srcId="{894EF8CE-A6E1-46C8-A34D-6949AF230D20}" destId="{A0BCA883-5EA4-4A0E-9279-7FAE9EA06684}" srcOrd="0" destOrd="0" presId="urn:microsoft.com/office/officeart/2005/8/layout/hierarchy1"/>
    <dgm:cxn modelId="{3751A9F3-9BF9-41C3-B3C6-EF6F5A10DCCE}" type="presOf" srcId="{E8B98C94-51FD-4EFB-AA59-6099C7B40504}" destId="{A9E2DADD-5180-4381-8EE1-8C97B17C7017}" srcOrd="0" destOrd="0" presId="urn:microsoft.com/office/officeart/2005/8/layout/hierarchy1"/>
    <dgm:cxn modelId="{AEE517F7-4D05-45C4-9E7B-0661AFD205CB}" srcId="{894EF8CE-A6E1-46C8-A34D-6949AF230D20}" destId="{9983A16D-9390-441B-ACE6-17ACCDA33985}" srcOrd="2" destOrd="0" parTransId="{1B3EF8AF-41D4-48E9-A1C1-774BB49BB0DB}" sibTransId="{9484A3FA-8C84-426A-9859-94E665BC08FE}"/>
    <dgm:cxn modelId="{14D60277-AC41-4127-A00B-03CD00967259}" type="presParOf" srcId="{FEF52092-D1F7-4296-ABF9-2A01BBD16724}" destId="{2BFAD3B8-0A29-4194-B465-8CD2C613092B}" srcOrd="0" destOrd="0" presId="urn:microsoft.com/office/officeart/2005/8/layout/hierarchy1"/>
    <dgm:cxn modelId="{8F0BCA82-FAD0-4F21-B443-03854303177A}" type="presParOf" srcId="{2BFAD3B8-0A29-4194-B465-8CD2C613092B}" destId="{A5CEF94C-E49E-43C3-919F-AE1C57D67FAE}" srcOrd="0" destOrd="0" presId="urn:microsoft.com/office/officeart/2005/8/layout/hierarchy1"/>
    <dgm:cxn modelId="{B9F56709-FD88-4F0D-87C2-50091B38C8EB}" type="presParOf" srcId="{A5CEF94C-E49E-43C3-919F-AE1C57D67FAE}" destId="{2D8D397E-6134-4788-88D5-A3C60A025A5A}" srcOrd="0" destOrd="0" presId="urn:microsoft.com/office/officeart/2005/8/layout/hierarchy1"/>
    <dgm:cxn modelId="{D6753805-5ED2-43B3-827E-6C20B290BE9E}" type="presParOf" srcId="{A5CEF94C-E49E-43C3-919F-AE1C57D67FAE}" destId="{FA79CD35-D05A-4BD4-B6C7-1223F5985CBB}" srcOrd="1" destOrd="0" presId="urn:microsoft.com/office/officeart/2005/8/layout/hierarchy1"/>
    <dgm:cxn modelId="{AFA6A5EC-A55A-4BAD-AC33-DBDA6915EBA9}" type="presParOf" srcId="{2BFAD3B8-0A29-4194-B465-8CD2C613092B}" destId="{EFA711DB-3FC3-48AA-A57A-BFA58D8BE285}" srcOrd="1" destOrd="0" presId="urn:microsoft.com/office/officeart/2005/8/layout/hierarchy1"/>
    <dgm:cxn modelId="{F4A1C55E-BE65-4E8F-8641-F45447831CB7}" type="presParOf" srcId="{EFA711DB-3FC3-48AA-A57A-BFA58D8BE285}" destId="{0A5B8744-C86E-4CFB-B8B5-82608E022108}" srcOrd="0" destOrd="0" presId="urn:microsoft.com/office/officeart/2005/8/layout/hierarchy1"/>
    <dgm:cxn modelId="{EE69C94C-341D-45D6-9BFF-A521537F3444}" type="presParOf" srcId="{EFA711DB-3FC3-48AA-A57A-BFA58D8BE285}" destId="{A89ABBA2-5FC7-476F-877E-77C25373E2E6}" srcOrd="1" destOrd="0" presId="urn:microsoft.com/office/officeart/2005/8/layout/hierarchy1"/>
    <dgm:cxn modelId="{003F8D54-C425-4CD3-8A40-876A515BACC6}" type="presParOf" srcId="{A89ABBA2-5FC7-476F-877E-77C25373E2E6}" destId="{B1E1C5CF-FF6C-4E69-8923-685EA2146485}" srcOrd="0" destOrd="0" presId="urn:microsoft.com/office/officeart/2005/8/layout/hierarchy1"/>
    <dgm:cxn modelId="{AD36ACCC-98BC-49BE-BC89-EE6A839FB91E}" type="presParOf" srcId="{B1E1C5CF-FF6C-4E69-8923-685EA2146485}" destId="{BFD9E2F8-BD4F-41FD-B04C-F34C4B5C735F}" srcOrd="0" destOrd="0" presId="urn:microsoft.com/office/officeart/2005/8/layout/hierarchy1"/>
    <dgm:cxn modelId="{A53B709C-0934-4C55-B970-1133F06C9476}" type="presParOf" srcId="{B1E1C5CF-FF6C-4E69-8923-685EA2146485}" destId="{A0BCA883-5EA4-4A0E-9279-7FAE9EA06684}" srcOrd="1" destOrd="0" presId="urn:microsoft.com/office/officeart/2005/8/layout/hierarchy1"/>
    <dgm:cxn modelId="{C0D88335-B343-422C-95F1-DA92F880ECC2}" type="presParOf" srcId="{A89ABBA2-5FC7-476F-877E-77C25373E2E6}" destId="{797B5BDB-D6DA-4FE1-B2B1-1C4054AAA9A7}" srcOrd="1" destOrd="0" presId="urn:microsoft.com/office/officeart/2005/8/layout/hierarchy1"/>
    <dgm:cxn modelId="{C70C1778-80CF-410D-A8A9-F97A7ABF56F8}" type="presParOf" srcId="{797B5BDB-D6DA-4FE1-B2B1-1C4054AAA9A7}" destId="{38567C95-8318-4E87-8D35-43A298CD4982}" srcOrd="0" destOrd="0" presId="urn:microsoft.com/office/officeart/2005/8/layout/hierarchy1"/>
    <dgm:cxn modelId="{A87FFEC2-1B48-42EA-B922-645EF2598C8A}" type="presParOf" srcId="{797B5BDB-D6DA-4FE1-B2B1-1C4054AAA9A7}" destId="{6D4FA8CE-DAD9-4D0D-A167-8A35D90BCEAF}" srcOrd="1" destOrd="0" presId="urn:microsoft.com/office/officeart/2005/8/layout/hierarchy1"/>
    <dgm:cxn modelId="{37C60B05-AA10-402C-A24B-68B907BD2CA7}" type="presParOf" srcId="{6D4FA8CE-DAD9-4D0D-A167-8A35D90BCEAF}" destId="{B1BDBD9D-CF84-4F46-9C90-262F08B58D89}" srcOrd="0" destOrd="0" presId="urn:microsoft.com/office/officeart/2005/8/layout/hierarchy1"/>
    <dgm:cxn modelId="{17F3935D-BE0D-444D-909D-CEE561C928B1}" type="presParOf" srcId="{B1BDBD9D-CF84-4F46-9C90-262F08B58D89}" destId="{B4122634-604A-4994-A19B-07241EBB7569}" srcOrd="0" destOrd="0" presId="urn:microsoft.com/office/officeart/2005/8/layout/hierarchy1"/>
    <dgm:cxn modelId="{1B7AD333-EB0A-43B3-9FA0-8F32063F265B}" type="presParOf" srcId="{B1BDBD9D-CF84-4F46-9C90-262F08B58D89}" destId="{9CCD5F1C-FED5-4108-8ADA-6D2560C7A23C}" srcOrd="1" destOrd="0" presId="urn:microsoft.com/office/officeart/2005/8/layout/hierarchy1"/>
    <dgm:cxn modelId="{BC3797FC-EC68-41D2-979A-792A888C2649}" type="presParOf" srcId="{6D4FA8CE-DAD9-4D0D-A167-8A35D90BCEAF}" destId="{D802EB12-F58A-4A81-B6D7-4C874718E7BC}" srcOrd="1" destOrd="0" presId="urn:microsoft.com/office/officeart/2005/8/layout/hierarchy1"/>
    <dgm:cxn modelId="{112A4FC8-D541-487B-8A9B-C38133C27DE9}" type="presParOf" srcId="{D802EB12-F58A-4A81-B6D7-4C874718E7BC}" destId="{411A0A92-E1FF-4EBB-A2DA-4549E5C0F913}" srcOrd="0" destOrd="0" presId="urn:microsoft.com/office/officeart/2005/8/layout/hierarchy1"/>
    <dgm:cxn modelId="{DE930147-9D1C-4C8E-9FF1-9A023F661C0D}" type="presParOf" srcId="{D802EB12-F58A-4A81-B6D7-4C874718E7BC}" destId="{5D2C79E7-62BD-4F39-87B0-AC46807A173C}" srcOrd="1" destOrd="0" presId="urn:microsoft.com/office/officeart/2005/8/layout/hierarchy1"/>
    <dgm:cxn modelId="{34ACD07E-1ABA-471A-B924-F072338EBB76}" type="presParOf" srcId="{5D2C79E7-62BD-4F39-87B0-AC46807A173C}" destId="{7AA55935-ED7D-4C6A-881A-E6AABB15A405}" srcOrd="0" destOrd="0" presId="urn:microsoft.com/office/officeart/2005/8/layout/hierarchy1"/>
    <dgm:cxn modelId="{EDE98B39-C67D-4692-BFF4-F2A24DE78E27}" type="presParOf" srcId="{7AA55935-ED7D-4C6A-881A-E6AABB15A405}" destId="{BCF85A86-A32C-4C33-B4DE-1B0B74F355BD}" srcOrd="0" destOrd="0" presId="urn:microsoft.com/office/officeart/2005/8/layout/hierarchy1"/>
    <dgm:cxn modelId="{E595DD80-BF6B-4C68-AD66-F331F0E6AB82}" type="presParOf" srcId="{7AA55935-ED7D-4C6A-881A-E6AABB15A405}" destId="{9D21ADBB-10E4-4953-9130-DDDCE1EEB811}" srcOrd="1" destOrd="0" presId="urn:microsoft.com/office/officeart/2005/8/layout/hierarchy1"/>
    <dgm:cxn modelId="{7723041C-D9B0-4AD2-9B76-EFFFE9A0C394}" type="presParOf" srcId="{5D2C79E7-62BD-4F39-87B0-AC46807A173C}" destId="{DB299F35-FF55-4560-8AC2-3D7F2F4BA259}" srcOrd="1" destOrd="0" presId="urn:microsoft.com/office/officeart/2005/8/layout/hierarchy1"/>
    <dgm:cxn modelId="{47713DE8-BAA5-49EA-B914-739427B2EBAC}" type="presParOf" srcId="{DB299F35-FF55-4560-8AC2-3D7F2F4BA259}" destId="{B7967148-E49B-48FC-B2BF-4F6ECAE536A7}" srcOrd="0" destOrd="0" presId="urn:microsoft.com/office/officeart/2005/8/layout/hierarchy1"/>
    <dgm:cxn modelId="{1F7C9B1C-B966-4296-8CD7-8F35C3EAD348}" type="presParOf" srcId="{DB299F35-FF55-4560-8AC2-3D7F2F4BA259}" destId="{8182D193-1F6C-4EB2-9C03-5F066AD22ECA}" srcOrd="1" destOrd="0" presId="urn:microsoft.com/office/officeart/2005/8/layout/hierarchy1"/>
    <dgm:cxn modelId="{7BEA4900-008C-438C-87F2-5B2030414C57}" type="presParOf" srcId="{8182D193-1F6C-4EB2-9C03-5F066AD22ECA}" destId="{8B617556-399B-44CE-8ED8-CF69615907B1}" srcOrd="0" destOrd="0" presId="urn:microsoft.com/office/officeart/2005/8/layout/hierarchy1"/>
    <dgm:cxn modelId="{3946A377-9C22-456A-92DA-F36540EE9C04}" type="presParOf" srcId="{8B617556-399B-44CE-8ED8-CF69615907B1}" destId="{6F1458A3-238B-4E90-8A45-30B5D3FDD7E3}" srcOrd="0" destOrd="0" presId="urn:microsoft.com/office/officeart/2005/8/layout/hierarchy1"/>
    <dgm:cxn modelId="{973975E3-1109-4728-93D1-9622714DE195}" type="presParOf" srcId="{8B617556-399B-44CE-8ED8-CF69615907B1}" destId="{32AEA406-FEB7-4F30-91E6-9273F7794004}" srcOrd="1" destOrd="0" presId="urn:microsoft.com/office/officeart/2005/8/layout/hierarchy1"/>
    <dgm:cxn modelId="{7CDBB047-6AAE-4ECF-A546-6D2F91D1063F}" type="presParOf" srcId="{8182D193-1F6C-4EB2-9C03-5F066AD22ECA}" destId="{CB5DD0C4-2397-4CEB-98CA-D1213D05D219}" srcOrd="1" destOrd="0" presId="urn:microsoft.com/office/officeart/2005/8/layout/hierarchy1"/>
    <dgm:cxn modelId="{A92F95B9-1040-4F61-9EE6-5DD283502ABA}" type="presParOf" srcId="{DB299F35-FF55-4560-8AC2-3D7F2F4BA259}" destId="{F8C93066-A2AA-4CAA-9317-426AA435B9A2}" srcOrd="2" destOrd="0" presId="urn:microsoft.com/office/officeart/2005/8/layout/hierarchy1"/>
    <dgm:cxn modelId="{910AAA8B-0171-4549-AE9B-B9B034476F31}" type="presParOf" srcId="{DB299F35-FF55-4560-8AC2-3D7F2F4BA259}" destId="{4F7124EC-9294-42CC-A2B3-EA2B11514AC7}" srcOrd="3" destOrd="0" presId="urn:microsoft.com/office/officeart/2005/8/layout/hierarchy1"/>
    <dgm:cxn modelId="{AE3D28C5-AF34-40AA-B09F-275C14E165DB}" type="presParOf" srcId="{4F7124EC-9294-42CC-A2B3-EA2B11514AC7}" destId="{3DCDE78B-B370-48A6-A741-84C24999C6BD}" srcOrd="0" destOrd="0" presId="urn:microsoft.com/office/officeart/2005/8/layout/hierarchy1"/>
    <dgm:cxn modelId="{4407CAA7-CF37-4977-80B4-A91D2D8AF450}" type="presParOf" srcId="{3DCDE78B-B370-48A6-A741-84C24999C6BD}" destId="{25D39314-66F6-4BBC-AD1F-21F716B98AF3}" srcOrd="0" destOrd="0" presId="urn:microsoft.com/office/officeart/2005/8/layout/hierarchy1"/>
    <dgm:cxn modelId="{3AE73B00-6C42-4B01-A1EE-50831905F850}" type="presParOf" srcId="{3DCDE78B-B370-48A6-A741-84C24999C6BD}" destId="{34DAC4F7-CC4D-4941-BA30-69A0B36D449E}" srcOrd="1" destOrd="0" presId="urn:microsoft.com/office/officeart/2005/8/layout/hierarchy1"/>
    <dgm:cxn modelId="{09A31F6E-0257-4C9F-BA7C-9BB000D11CA6}" type="presParOf" srcId="{4F7124EC-9294-42CC-A2B3-EA2B11514AC7}" destId="{79931552-A0F4-462C-806B-CE6A8660F7B2}" srcOrd="1" destOrd="0" presId="urn:microsoft.com/office/officeart/2005/8/layout/hierarchy1"/>
    <dgm:cxn modelId="{19D005CC-7AF4-44DF-8CF0-5864CBD40F51}" type="presParOf" srcId="{D802EB12-F58A-4A81-B6D7-4C874718E7BC}" destId="{957EC9FE-4843-4A95-9270-4679FC359B8D}" srcOrd="2" destOrd="0" presId="urn:microsoft.com/office/officeart/2005/8/layout/hierarchy1"/>
    <dgm:cxn modelId="{57512B66-54F9-416A-B1DF-AAEB7996EBC2}" type="presParOf" srcId="{D802EB12-F58A-4A81-B6D7-4C874718E7BC}" destId="{5A166614-7590-454C-B828-73BFE353108F}" srcOrd="3" destOrd="0" presId="urn:microsoft.com/office/officeart/2005/8/layout/hierarchy1"/>
    <dgm:cxn modelId="{382BE05F-7F31-497F-99BE-CE2E909D69CB}" type="presParOf" srcId="{5A166614-7590-454C-B828-73BFE353108F}" destId="{8F1CFB85-61B3-4AE5-AA99-D23F310A5D66}" srcOrd="0" destOrd="0" presId="urn:microsoft.com/office/officeart/2005/8/layout/hierarchy1"/>
    <dgm:cxn modelId="{083E3619-CFBB-4E91-8CDA-01DCE311B262}" type="presParOf" srcId="{8F1CFB85-61B3-4AE5-AA99-D23F310A5D66}" destId="{4CA7D729-91BD-4D0D-9BC5-5DAAA6634688}" srcOrd="0" destOrd="0" presId="urn:microsoft.com/office/officeart/2005/8/layout/hierarchy1"/>
    <dgm:cxn modelId="{406B4EF0-3790-4014-9347-E4AC38CE612F}" type="presParOf" srcId="{8F1CFB85-61B3-4AE5-AA99-D23F310A5D66}" destId="{F2A62F90-1345-4E3B-AE4A-1D6B26F216C3}" srcOrd="1" destOrd="0" presId="urn:microsoft.com/office/officeart/2005/8/layout/hierarchy1"/>
    <dgm:cxn modelId="{B8E6F099-DAD8-4AF3-9EFB-933F860615C8}" type="presParOf" srcId="{5A166614-7590-454C-B828-73BFE353108F}" destId="{0FCEAC2F-611A-46FB-BCFD-3D64E3450006}" srcOrd="1" destOrd="0" presId="urn:microsoft.com/office/officeart/2005/8/layout/hierarchy1"/>
    <dgm:cxn modelId="{BCF3DD8E-C05A-4AE0-87CE-F6B0D22B4154}" type="presParOf" srcId="{797B5BDB-D6DA-4FE1-B2B1-1C4054AAA9A7}" destId="{DD3D7A9D-966E-47E7-BDB3-D4089C2AF82E}" srcOrd="2" destOrd="0" presId="urn:microsoft.com/office/officeart/2005/8/layout/hierarchy1"/>
    <dgm:cxn modelId="{4D1A9228-9E96-45F3-ADE8-CC6F20A09336}" type="presParOf" srcId="{797B5BDB-D6DA-4FE1-B2B1-1C4054AAA9A7}" destId="{F02DB9B9-B4A0-4B71-9AEE-4AC7EB23623D}" srcOrd="3" destOrd="0" presId="urn:microsoft.com/office/officeart/2005/8/layout/hierarchy1"/>
    <dgm:cxn modelId="{F094C42E-7FB4-4D2E-A22A-101C72B01909}" type="presParOf" srcId="{F02DB9B9-B4A0-4B71-9AEE-4AC7EB23623D}" destId="{991A2CDC-D2D4-4265-822A-442DC5FFA8E4}" srcOrd="0" destOrd="0" presId="urn:microsoft.com/office/officeart/2005/8/layout/hierarchy1"/>
    <dgm:cxn modelId="{5166E3C6-C99B-401E-A6DE-1B0609CFCB6A}" type="presParOf" srcId="{991A2CDC-D2D4-4265-822A-442DC5FFA8E4}" destId="{A80040F4-BF36-4E50-AFEB-F4BF374F3FBE}" srcOrd="0" destOrd="0" presId="urn:microsoft.com/office/officeart/2005/8/layout/hierarchy1"/>
    <dgm:cxn modelId="{410F34A7-9281-438D-818D-65F5B286213D}" type="presParOf" srcId="{991A2CDC-D2D4-4265-822A-442DC5FFA8E4}" destId="{B013A3EE-4F2F-4D32-BF15-7FAD239A6C41}" srcOrd="1" destOrd="0" presId="urn:microsoft.com/office/officeart/2005/8/layout/hierarchy1"/>
    <dgm:cxn modelId="{9CB5BFB5-80B1-4CA6-A912-D14E4FEA0F35}" type="presParOf" srcId="{F02DB9B9-B4A0-4B71-9AEE-4AC7EB23623D}" destId="{593ED671-C48B-4F9F-B2F9-CD84DCE23CAE}" srcOrd="1" destOrd="0" presId="urn:microsoft.com/office/officeart/2005/8/layout/hierarchy1"/>
    <dgm:cxn modelId="{18C17441-953B-4E62-8171-7D6A27C18E41}" type="presParOf" srcId="{797B5BDB-D6DA-4FE1-B2B1-1C4054AAA9A7}" destId="{952A2560-73DB-44A3-B5B4-B661CFEFFC2D}" srcOrd="4" destOrd="0" presId="urn:microsoft.com/office/officeart/2005/8/layout/hierarchy1"/>
    <dgm:cxn modelId="{22AA7260-75E9-4098-B01C-B3661D0D6129}" type="presParOf" srcId="{797B5BDB-D6DA-4FE1-B2B1-1C4054AAA9A7}" destId="{65897A94-85FC-4474-8002-2B257AD6A539}" srcOrd="5" destOrd="0" presId="urn:microsoft.com/office/officeart/2005/8/layout/hierarchy1"/>
    <dgm:cxn modelId="{8DE6A33B-A75E-4AC1-8190-A5E44D17C58B}" type="presParOf" srcId="{65897A94-85FC-4474-8002-2B257AD6A539}" destId="{5C2D7FD0-1BC5-415C-A5EE-44044453EF14}" srcOrd="0" destOrd="0" presId="urn:microsoft.com/office/officeart/2005/8/layout/hierarchy1"/>
    <dgm:cxn modelId="{188E7AF8-98F3-4959-B3A6-4125A6E73EDC}" type="presParOf" srcId="{5C2D7FD0-1BC5-415C-A5EE-44044453EF14}" destId="{5F179D70-CA0D-43D3-AB90-256017BFFBB5}" srcOrd="0" destOrd="0" presId="urn:microsoft.com/office/officeart/2005/8/layout/hierarchy1"/>
    <dgm:cxn modelId="{D5695579-D08A-4DE5-BB3C-9CDC7EBF586A}" type="presParOf" srcId="{5C2D7FD0-1BC5-415C-A5EE-44044453EF14}" destId="{BDAA7B6A-5A23-4D27-952C-1C6C36778992}" srcOrd="1" destOrd="0" presId="urn:microsoft.com/office/officeart/2005/8/layout/hierarchy1"/>
    <dgm:cxn modelId="{3FFFDF7E-025B-4C96-B9FD-8475FBC12999}" type="presParOf" srcId="{65897A94-85FC-4474-8002-2B257AD6A539}" destId="{B272EAF8-1952-4B18-8C23-1397F91ECC23}" srcOrd="1" destOrd="0" presId="urn:microsoft.com/office/officeart/2005/8/layout/hierarchy1"/>
    <dgm:cxn modelId="{2BD53525-A67B-4B83-AB7A-E2820D30344E}" type="presParOf" srcId="{B272EAF8-1952-4B18-8C23-1397F91ECC23}" destId="{44C936EE-94B7-4C7C-91A8-1C976A1B4A8E}" srcOrd="0" destOrd="0" presId="urn:microsoft.com/office/officeart/2005/8/layout/hierarchy1"/>
    <dgm:cxn modelId="{B155FBA0-7126-4674-B0D3-3B699AE3E3D1}" type="presParOf" srcId="{B272EAF8-1952-4B18-8C23-1397F91ECC23}" destId="{A5AFFAF3-0AFD-47C1-A57B-CDE73E68773D}" srcOrd="1" destOrd="0" presId="urn:microsoft.com/office/officeart/2005/8/layout/hierarchy1"/>
    <dgm:cxn modelId="{B0F1BF33-53DA-4E35-95C7-D17EAD4ED1E5}" type="presParOf" srcId="{A5AFFAF3-0AFD-47C1-A57B-CDE73E68773D}" destId="{CA9AE39C-0324-47FA-8F71-DB66611C505A}" srcOrd="0" destOrd="0" presId="urn:microsoft.com/office/officeart/2005/8/layout/hierarchy1"/>
    <dgm:cxn modelId="{4D534216-F421-4BAE-8890-4EEAC1B38BEC}" type="presParOf" srcId="{CA9AE39C-0324-47FA-8F71-DB66611C505A}" destId="{389ED0B2-42EE-4FAF-ACA1-E90095155712}" srcOrd="0" destOrd="0" presId="urn:microsoft.com/office/officeart/2005/8/layout/hierarchy1"/>
    <dgm:cxn modelId="{A66154E0-FC9C-4BBC-88A5-86C2ED8F7DCD}" type="presParOf" srcId="{CA9AE39C-0324-47FA-8F71-DB66611C505A}" destId="{AF0402FD-D1A5-435A-803E-6CDA4671FF28}" srcOrd="1" destOrd="0" presId="urn:microsoft.com/office/officeart/2005/8/layout/hierarchy1"/>
    <dgm:cxn modelId="{255F1558-7D58-4739-ADE6-0EC5D0792247}" type="presParOf" srcId="{A5AFFAF3-0AFD-47C1-A57B-CDE73E68773D}" destId="{5568D4CB-40C9-440C-B762-A6CFD52F7873}" srcOrd="1" destOrd="0" presId="urn:microsoft.com/office/officeart/2005/8/layout/hierarchy1"/>
    <dgm:cxn modelId="{F54E3D5E-72F1-47A1-9C91-915EB9EBAA9C}" type="presParOf" srcId="{B272EAF8-1952-4B18-8C23-1397F91ECC23}" destId="{FDAE5DD1-4008-4FAC-BB7A-990423556E74}" srcOrd="2" destOrd="0" presId="urn:microsoft.com/office/officeart/2005/8/layout/hierarchy1"/>
    <dgm:cxn modelId="{4E692349-5019-4E58-BE17-FE9B2D0F9BCA}" type="presParOf" srcId="{B272EAF8-1952-4B18-8C23-1397F91ECC23}" destId="{DE75E334-376D-4E95-A772-1FDFB53505B4}" srcOrd="3" destOrd="0" presId="urn:microsoft.com/office/officeart/2005/8/layout/hierarchy1"/>
    <dgm:cxn modelId="{8FA900C0-7526-40E8-B6D6-13DF08C7C27E}" type="presParOf" srcId="{DE75E334-376D-4E95-A772-1FDFB53505B4}" destId="{A4EDCDC5-C036-43AA-847F-B4ADD7D7F97E}" srcOrd="0" destOrd="0" presId="urn:microsoft.com/office/officeart/2005/8/layout/hierarchy1"/>
    <dgm:cxn modelId="{A4AC26CE-D335-4110-9377-2E4CDAF377A5}" type="presParOf" srcId="{A4EDCDC5-C036-43AA-847F-B4ADD7D7F97E}" destId="{DF62EB71-FF63-4A01-AF6D-28923344D24E}" srcOrd="0" destOrd="0" presId="urn:microsoft.com/office/officeart/2005/8/layout/hierarchy1"/>
    <dgm:cxn modelId="{ED73FCD2-409C-4740-AE39-E0FA012A40D6}" type="presParOf" srcId="{A4EDCDC5-C036-43AA-847F-B4ADD7D7F97E}" destId="{921DF3F5-2796-4895-969D-0888F73BED5E}" srcOrd="1" destOrd="0" presId="urn:microsoft.com/office/officeart/2005/8/layout/hierarchy1"/>
    <dgm:cxn modelId="{97D60107-EC33-4FF9-A4A1-521690EF6EDF}" type="presParOf" srcId="{DE75E334-376D-4E95-A772-1FDFB53505B4}" destId="{B11D9331-CB91-4011-9973-D62ED661261D}" srcOrd="1" destOrd="0" presId="urn:microsoft.com/office/officeart/2005/8/layout/hierarchy1"/>
    <dgm:cxn modelId="{56AF6D03-C732-45F6-9A9B-16807018F91C}" type="presParOf" srcId="{EFA711DB-3FC3-48AA-A57A-BFA58D8BE285}" destId="{894FE78D-8F83-4885-9889-D70E0EFA3424}" srcOrd="2" destOrd="0" presId="urn:microsoft.com/office/officeart/2005/8/layout/hierarchy1"/>
    <dgm:cxn modelId="{6C45988E-D522-47BA-9601-6354FDFBF829}" type="presParOf" srcId="{EFA711DB-3FC3-48AA-A57A-BFA58D8BE285}" destId="{2896B4FA-BC37-4C1A-AB57-DEB2D24B11E7}" srcOrd="3" destOrd="0" presId="urn:microsoft.com/office/officeart/2005/8/layout/hierarchy1"/>
    <dgm:cxn modelId="{5D736981-C889-40CE-B78D-65A07775A5D0}" type="presParOf" srcId="{2896B4FA-BC37-4C1A-AB57-DEB2D24B11E7}" destId="{2589EB57-EE84-4469-8DE8-FFFAD0F8FD8D}" srcOrd="0" destOrd="0" presId="urn:microsoft.com/office/officeart/2005/8/layout/hierarchy1"/>
    <dgm:cxn modelId="{6DEEA378-DBEB-4759-8A49-51BBE37C13E5}" type="presParOf" srcId="{2589EB57-EE84-4469-8DE8-FFFAD0F8FD8D}" destId="{2AAB60A5-8BC8-48E8-BCB9-602DB84063C9}" srcOrd="0" destOrd="0" presId="urn:microsoft.com/office/officeart/2005/8/layout/hierarchy1"/>
    <dgm:cxn modelId="{E0D710C1-DF9A-4D62-8411-582831807BE1}" type="presParOf" srcId="{2589EB57-EE84-4469-8DE8-FFFAD0F8FD8D}" destId="{A7DDA0A0-62F3-46DC-BAB4-CBB0727E4D4C}" srcOrd="1" destOrd="0" presId="urn:microsoft.com/office/officeart/2005/8/layout/hierarchy1"/>
    <dgm:cxn modelId="{E22BD516-1D71-43B2-A844-1E9ADF72C633}" type="presParOf" srcId="{2896B4FA-BC37-4C1A-AB57-DEB2D24B11E7}" destId="{35E2D91F-AC1F-4835-93BE-CDCF73580F92}" srcOrd="1" destOrd="0" presId="urn:microsoft.com/office/officeart/2005/8/layout/hierarchy1"/>
    <dgm:cxn modelId="{20A8690C-C16F-412C-9490-CFF5A52C3869}" type="presParOf" srcId="{35E2D91F-AC1F-4835-93BE-CDCF73580F92}" destId="{27DD5B31-2CCA-432D-8808-249EF05BF233}" srcOrd="0" destOrd="0" presId="urn:microsoft.com/office/officeart/2005/8/layout/hierarchy1"/>
    <dgm:cxn modelId="{3D69FBDA-FAA2-4C6D-AFB2-C0CBB546ED98}" type="presParOf" srcId="{35E2D91F-AC1F-4835-93BE-CDCF73580F92}" destId="{56D0AECE-E78D-4A06-BB02-199A3BF81892}" srcOrd="1" destOrd="0" presId="urn:microsoft.com/office/officeart/2005/8/layout/hierarchy1"/>
    <dgm:cxn modelId="{D912F054-7F0C-41A4-9123-6B1DCDBA923E}" type="presParOf" srcId="{56D0AECE-E78D-4A06-BB02-199A3BF81892}" destId="{6824613B-6F05-4BD8-8CBD-2FD5336A5C49}" srcOrd="0" destOrd="0" presId="urn:microsoft.com/office/officeart/2005/8/layout/hierarchy1"/>
    <dgm:cxn modelId="{A0185467-C358-4F92-9B9E-2A0CCF613640}" type="presParOf" srcId="{6824613B-6F05-4BD8-8CBD-2FD5336A5C49}" destId="{9FF729ED-05FA-4DD7-B36B-3794011B8257}" srcOrd="0" destOrd="0" presId="urn:microsoft.com/office/officeart/2005/8/layout/hierarchy1"/>
    <dgm:cxn modelId="{467B2DCD-F337-4DA8-8CEC-A194A908B36A}" type="presParOf" srcId="{6824613B-6F05-4BD8-8CBD-2FD5336A5C49}" destId="{D763F105-7876-4B26-AB8D-AF5DDBDD40D6}" srcOrd="1" destOrd="0" presId="urn:microsoft.com/office/officeart/2005/8/layout/hierarchy1"/>
    <dgm:cxn modelId="{AE2F984A-6281-4097-BFB0-3D700F768FA8}" type="presParOf" srcId="{56D0AECE-E78D-4A06-BB02-199A3BF81892}" destId="{31BF2587-57F7-4B15-B0CE-F6B3A1699D8D}" srcOrd="1" destOrd="0" presId="urn:microsoft.com/office/officeart/2005/8/layout/hierarchy1"/>
    <dgm:cxn modelId="{A18406EC-B53A-404A-87A3-D50B3BA939BB}" type="presParOf" srcId="{31BF2587-57F7-4B15-B0CE-F6B3A1699D8D}" destId="{65BED195-E14F-48C1-A02B-F79BA8901516}" srcOrd="0" destOrd="0" presId="urn:microsoft.com/office/officeart/2005/8/layout/hierarchy1"/>
    <dgm:cxn modelId="{2106832F-2137-4E09-84A0-1A21AC1F9658}" type="presParOf" srcId="{31BF2587-57F7-4B15-B0CE-F6B3A1699D8D}" destId="{32BDE0E9-A51B-414D-A65C-FF3E0109AAE6}" srcOrd="1" destOrd="0" presId="urn:microsoft.com/office/officeart/2005/8/layout/hierarchy1"/>
    <dgm:cxn modelId="{FFF70965-317F-4D33-BAFA-B7EBAB6152DC}" type="presParOf" srcId="{32BDE0E9-A51B-414D-A65C-FF3E0109AAE6}" destId="{CEDE9994-247F-46F3-8D33-2EB9DDF92B4C}" srcOrd="0" destOrd="0" presId="urn:microsoft.com/office/officeart/2005/8/layout/hierarchy1"/>
    <dgm:cxn modelId="{8E872D9D-2DAF-4A39-8D56-4E321ED68166}" type="presParOf" srcId="{CEDE9994-247F-46F3-8D33-2EB9DDF92B4C}" destId="{120ED52E-7D8E-4BAF-8EC7-69E6E4DF281C}" srcOrd="0" destOrd="0" presId="urn:microsoft.com/office/officeart/2005/8/layout/hierarchy1"/>
    <dgm:cxn modelId="{5A08365D-745C-4FB4-AD01-417A7DEDEF86}" type="presParOf" srcId="{CEDE9994-247F-46F3-8D33-2EB9DDF92B4C}" destId="{4059D859-41B5-4F6D-8DB9-48AB42C139AA}" srcOrd="1" destOrd="0" presId="urn:microsoft.com/office/officeart/2005/8/layout/hierarchy1"/>
    <dgm:cxn modelId="{09D1765E-D5FD-403C-9550-1F42C1BF8A2B}" type="presParOf" srcId="{32BDE0E9-A51B-414D-A65C-FF3E0109AAE6}" destId="{E6EE02A0-1365-480F-B36C-13DE447CEB44}" srcOrd="1" destOrd="0" presId="urn:microsoft.com/office/officeart/2005/8/layout/hierarchy1"/>
    <dgm:cxn modelId="{8BCD90D6-1D03-4558-A100-3935BDE899FA}" type="presParOf" srcId="{35E2D91F-AC1F-4835-93BE-CDCF73580F92}" destId="{0E4B1416-F2D9-493F-96AC-FBDFA803874D}" srcOrd="2" destOrd="0" presId="urn:microsoft.com/office/officeart/2005/8/layout/hierarchy1"/>
    <dgm:cxn modelId="{43D8FE24-F43E-404D-A5B5-3CCA5650EA7E}" type="presParOf" srcId="{35E2D91F-AC1F-4835-93BE-CDCF73580F92}" destId="{519EC15C-6745-49FB-94A5-415413B5B46D}" srcOrd="3" destOrd="0" presId="urn:microsoft.com/office/officeart/2005/8/layout/hierarchy1"/>
    <dgm:cxn modelId="{8A2C7DE0-0D73-4499-BAF9-02D878CB3873}" type="presParOf" srcId="{519EC15C-6745-49FB-94A5-415413B5B46D}" destId="{E41154B7-2E1F-45B6-90CF-15E2C68EA0EA}" srcOrd="0" destOrd="0" presId="urn:microsoft.com/office/officeart/2005/8/layout/hierarchy1"/>
    <dgm:cxn modelId="{581D5949-ACDA-49EA-8DEE-B610E07BB458}" type="presParOf" srcId="{E41154B7-2E1F-45B6-90CF-15E2C68EA0EA}" destId="{FB346B51-79CC-4D28-BC2C-751ED80E0A0B}" srcOrd="0" destOrd="0" presId="urn:microsoft.com/office/officeart/2005/8/layout/hierarchy1"/>
    <dgm:cxn modelId="{7217AD3D-4136-4C34-956D-7ECF283CCF29}" type="presParOf" srcId="{E41154B7-2E1F-45B6-90CF-15E2C68EA0EA}" destId="{8C8AF4C8-84BA-4FA7-9B9F-1B8A1C7B4A1C}" srcOrd="1" destOrd="0" presId="urn:microsoft.com/office/officeart/2005/8/layout/hierarchy1"/>
    <dgm:cxn modelId="{D54A29A6-F166-4DE1-8633-4DC75097A068}" type="presParOf" srcId="{519EC15C-6745-49FB-94A5-415413B5B46D}" destId="{11BB7C3B-1A3B-49F1-B5C3-9815884524CD}" srcOrd="1" destOrd="0" presId="urn:microsoft.com/office/officeart/2005/8/layout/hierarchy1"/>
    <dgm:cxn modelId="{EFB6E895-0F4D-4642-9270-D097B88C5457}" type="presParOf" srcId="{11BB7C3B-1A3B-49F1-B5C3-9815884524CD}" destId="{C21E5CC2-3E54-4446-8051-9D6BAD12C42D}" srcOrd="0" destOrd="0" presId="urn:microsoft.com/office/officeart/2005/8/layout/hierarchy1"/>
    <dgm:cxn modelId="{26E32C65-6A1F-4C88-A002-3AF7C0BA51D1}" type="presParOf" srcId="{11BB7C3B-1A3B-49F1-B5C3-9815884524CD}" destId="{536DE5B2-A06D-4D89-994E-374174DCA45E}" srcOrd="1" destOrd="0" presId="urn:microsoft.com/office/officeart/2005/8/layout/hierarchy1"/>
    <dgm:cxn modelId="{9E143596-7F05-45A2-8E1F-4652601DF761}" type="presParOf" srcId="{536DE5B2-A06D-4D89-994E-374174DCA45E}" destId="{788A216F-7193-4526-997B-BEB849ECCC36}" srcOrd="0" destOrd="0" presId="urn:microsoft.com/office/officeart/2005/8/layout/hierarchy1"/>
    <dgm:cxn modelId="{A87F46EA-8D25-487B-9AA9-28D0CA76BFB9}" type="presParOf" srcId="{788A216F-7193-4526-997B-BEB849ECCC36}" destId="{DBE8C727-940B-4A0A-AEEE-A87255339596}" srcOrd="0" destOrd="0" presId="urn:microsoft.com/office/officeart/2005/8/layout/hierarchy1"/>
    <dgm:cxn modelId="{049EAC9E-CB58-4F9D-A4F9-FB36CF01B90D}" type="presParOf" srcId="{788A216F-7193-4526-997B-BEB849ECCC36}" destId="{94E04B3A-870E-44E5-A02D-9DBE5E354565}" srcOrd="1" destOrd="0" presId="urn:microsoft.com/office/officeart/2005/8/layout/hierarchy1"/>
    <dgm:cxn modelId="{BBCD4E66-308E-4A2A-ABB9-C6F29FA3236D}" type="presParOf" srcId="{536DE5B2-A06D-4D89-994E-374174DCA45E}" destId="{961C480E-D530-42DE-83B5-43351F554A3B}" srcOrd="1" destOrd="0" presId="urn:microsoft.com/office/officeart/2005/8/layout/hierarchy1"/>
    <dgm:cxn modelId="{4BD18EDD-4DC6-4AF5-B23E-FBCD2031509B}" type="presParOf" srcId="{11BB7C3B-1A3B-49F1-B5C3-9815884524CD}" destId="{C32AA372-EB51-4190-9F1A-1BA646FC2D04}" srcOrd="2" destOrd="0" presId="urn:microsoft.com/office/officeart/2005/8/layout/hierarchy1"/>
    <dgm:cxn modelId="{80F87519-E215-4342-9681-325AEED05D85}" type="presParOf" srcId="{11BB7C3B-1A3B-49F1-B5C3-9815884524CD}" destId="{B5C45889-9CF6-4C1C-BA3B-58E1D103A14B}" srcOrd="3" destOrd="0" presId="urn:microsoft.com/office/officeart/2005/8/layout/hierarchy1"/>
    <dgm:cxn modelId="{DE3B5836-CC6D-4733-9C04-7BB2D3CBFEDB}" type="presParOf" srcId="{B5C45889-9CF6-4C1C-BA3B-58E1D103A14B}" destId="{5FD9795B-DCC3-456D-BD61-51442845D190}" srcOrd="0" destOrd="0" presId="urn:microsoft.com/office/officeart/2005/8/layout/hierarchy1"/>
    <dgm:cxn modelId="{09847BA5-DD85-4EF9-A0A7-1613B08BE048}" type="presParOf" srcId="{5FD9795B-DCC3-456D-BD61-51442845D190}" destId="{7F1E3AE0-FABE-4EFE-B993-9A0412C2EB1D}" srcOrd="0" destOrd="0" presId="urn:microsoft.com/office/officeart/2005/8/layout/hierarchy1"/>
    <dgm:cxn modelId="{3E52A33B-47F9-4B9A-A907-C1642AF8D4B7}" type="presParOf" srcId="{5FD9795B-DCC3-456D-BD61-51442845D190}" destId="{7D97AB1A-CDD2-4F27-8C8C-5201E140ADA6}" srcOrd="1" destOrd="0" presId="urn:microsoft.com/office/officeart/2005/8/layout/hierarchy1"/>
    <dgm:cxn modelId="{29396B64-79AE-4E83-9F02-6EFBF1889221}" type="presParOf" srcId="{B5C45889-9CF6-4C1C-BA3B-58E1D103A14B}" destId="{0E86A992-B1F3-4A6F-B711-3036BB9C2120}" srcOrd="1" destOrd="0" presId="urn:microsoft.com/office/officeart/2005/8/layout/hierarchy1"/>
    <dgm:cxn modelId="{D6336FFB-55BE-4BDE-81B5-E98511B65000}" type="presParOf" srcId="{35E2D91F-AC1F-4835-93BE-CDCF73580F92}" destId="{39A3B683-96EA-47AC-81DB-0DEE19B60605}" srcOrd="4" destOrd="0" presId="urn:microsoft.com/office/officeart/2005/8/layout/hierarchy1"/>
    <dgm:cxn modelId="{0811FBDC-8784-497F-8F7E-58891AAD761C}" type="presParOf" srcId="{35E2D91F-AC1F-4835-93BE-CDCF73580F92}" destId="{6185AD78-F5AC-45C2-A7E7-FC7EEDF7B082}" srcOrd="5" destOrd="0" presId="urn:microsoft.com/office/officeart/2005/8/layout/hierarchy1"/>
    <dgm:cxn modelId="{9F0B0300-2BFF-42D1-8E13-560AC961279A}" type="presParOf" srcId="{6185AD78-F5AC-45C2-A7E7-FC7EEDF7B082}" destId="{4D36A0D8-B139-4259-9D19-7F5AB726E072}" srcOrd="0" destOrd="0" presId="urn:microsoft.com/office/officeart/2005/8/layout/hierarchy1"/>
    <dgm:cxn modelId="{7C448BA9-7787-49C7-AF96-16C5F65997BC}" type="presParOf" srcId="{4D36A0D8-B139-4259-9D19-7F5AB726E072}" destId="{05B6DE59-595B-4729-8E5B-A3C7D13B4039}" srcOrd="0" destOrd="0" presId="urn:microsoft.com/office/officeart/2005/8/layout/hierarchy1"/>
    <dgm:cxn modelId="{435FD2A2-5EEE-4957-8E99-153F0DBBCB88}" type="presParOf" srcId="{4D36A0D8-B139-4259-9D19-7F5AB726E072}" destId="{9B7DEE60-0274-444D-8668-1C32BEA8418B}" srcOrd="1" destOrd="0" presId="urn:microsoft.com/office/officeart/2005/8/layout/hierarchy1"/>
    <dgm:cxn modelId="{95854A3E-774E-4BD1-9C07-4126A1EE7B03}" type="presParOf" srcId="{6185AD78-F5AC-45C2-A7E7-FC7EEDF7B082}" destId="{B73578B1-5A11-4460-A1F0-CD20338B8D0D}" srcOrd="1" destOrd="0" presId="urn:microsoft.com/office/officeart/2005/8/layout/hierarchy1"/>
    <dgm:cxn modelId="{AD744A6B-4933-4F45-8002-BB09DC1E0C8B}" type="presParOf" srcId="{B73578B1-5A11-4460-A1F0-CD20338B8D0D}" destId="{6EC64061-33F2-45CC-8417-839B71477CD5}" srcOrd="0" destOrd="0" presId="urn:microsoft.com/office/officeart/2005/8/layout/hierarchy1"/>
    <dgm:cxn modelId="{6D6391C5-8CE7-4E7D-A180-0F6DCEDBCD61}" type="presParOf" srcId="{B73578B1-5A11-4460-A1F0-CD20338B8D0D}" destId="{7BABDC42-20E8-42D5-A46D-7AA2CE63F86C}" srcOrd="1" destOrd="0" presId="urn:microsoft.com/office/officeart/2005/8/layout/hierarchy1"/>
    <dgm:cxn modelId="{D0D57FC8-82E4-4096-ADFA-2DE253323C72}" type="presParOf" srcId="{7BABDC42-20E8-42D5-A46D-7AA2CE63F86C}" destId="{AC240443-9CB6-432E-9250-FFAD3E2EA9A7}" srcOrd="0" destOrd="0" presId="urn:microsoft.com/office/officeart/2005/8/layout/hierarchy1"/>
    <dgm:cxn modelId="{204CD86D-AC71-4DC5-8834-4452EDCDB6AD}" type="presParOf" srcId="{AC240443-9CB6-432E-9250-FFAD3E2EA9A7}" destId="{AE5735AD-48B6-406F-90EF-551B281FB089}" srcOrd="0" destOrd="0" presId="urn:microsoft.com/office/officeart/2005/8/layout/hierarchy1"/>
    <dgm:cxn modelId="{44451728-B0B4-48E1-8FBC-446A2831D2DD}" type="presParOf" srcId="{AC240443-9CB6-432E-9250-FFAD3E2EA9A7}" destId="{C0FB4EFF-1DFF-48DD-B072-34F29B77C3F1}" srcOrd="1" destOrd="0" presId="urn:microsoft.com/office/officeart/2005/8/layout/hierarchy1"/>
    <dgm:cxn modelId="{6363AC91-0CE9-46E2-AFCD-5A426DD764FF}" type="presParOf" srcId="{7BABDC42-20E8-42D5-A46D-7AA2CE63F86C}" destId="{18CDDCC2-E5A4-4DE6-993B-45F41A91619E}" srcOrd="1" destOrd="0" presId="urn:microsoft.com/office/officeart/2005/8/layout/hierarchy1"/>
    <dgm:cxn modelId="{94493C90-E338-4310-B957-39FFABA7821E}" type="presParOf" srcId="{B73578B1-5A11-4460-A1F0-CD20338B8D0D}" destId="{1F31CEF4-0E62-41AB-8CA3-3E586B5547A1}" srcOrd="2" destOrd="0" presId="urn:microsoft.com/office/officeart/2005/8/layout/hierarchy1"/>
    <dgm:cxn modelId="{5F6304D7-1AF5-4C60-950F-282903BFB553}" type="presParOf" srcId="{B73578B1-5A11-4460-A1F0-CD20338B8D0D}" destId="{150666C8-0C89-49CA-8530-8757CA821F04}" srcOrd="3" destOrd="0" presId="urn:microsoft.com/office/officeart/2005/8/layout/hierarchy1"/>
    <dgm:cxn modelId="{FCB659B1-A330-4859-B902-1F5320065C41}" type="presParOf" srcId="{150666C8-0C89-49CA-8530-8757CA821F04}" destId="{46F41ADA-5F81-4092-8002-EC190A86F68C}" srcOrd="0" destOrd="0" presId="urn:microsoft.com/office/officeart/2005/8/layout/hierarchy1"/>
    <dgm:cxn modelId="{B5994E23-CB0B-4BAA-B962-17C7A0380C3F}" type="presParOf" srcId="{46F41ADA-5F81-4092-8002-EC190A86F68C}" destId="{FDC7A7F0-C67F-407B-AD19-9627B0A53307}" srcOrd="0" destOrd="0" presId="urn:microsoft.com/office/officeart/2005/8/layout/hierarchy1"/>
    <dgm:cxn modelId="{7B9D8D91-C4F3-4307-AE38-0F54651AD117}" type="presParOf" srcId="{46F41ADA-5F81-4092-8002-EC190A86F68C}" destId="{5E782E4C-D1F3-431B-8A0E-5226209912F6}" srcOrd="1" destOrd="0" presId="urn:microsoft.com/office/officeart/2005/8/layout/hierarchy1"/>
    <dgm:cxn modelId="{356841F7-7CB4-4AE7-947A-D723B8862A42}" type="presParOf" srcId="{150666C8-0C89-49CA-8530-8757CA821F04}" destId="{80680462-1FEB-4B11-9146-09F389964A63}" srcOrd="1" destOrd="0" presId="urn:microsoft.com/office/officeart/2005/8/layout/hierarchy1"/>
    <dgm:cxn modelId="{BDEA1DF2-0A19-438A-A10C-444D195D1005}" type="presParOf" srcId="{B73578B1-5A11-4460-A1F0-CD20338B8D0D}" destId="{F60C18E9-4081-4B28-8CF9-4BD34AFA6308}" srcOrd="4" destOrd="0" presId="urn:microsoft.com/office/officeart/2005/8/layout/hierarchy1"/>
    <dgm:cxn modelId="{694471EF-6F49-4152-B64C-CE59FEF81341}" type="presParOf" srcId="{B73578B1-5A11-4460-A1F0-CD20338B8D0D}" destId="{187F2EEE-C044-43E2-8507-B4E427B87453}" srcOrd="5" destOrd="0" presId="urn:microsoft.com/office/officeart/2005/8/layout/hierarchy1"/>
    <dgm:cxn modelId="{53CE1517-ED95-4742-A0E0-E579B99B1E49}" type="presParOf" srcId="{187F2EEE-C044-43E2-8507-B4E427B87453}" destId="{5A3A171E-C93B-40B1-87C6-AF9293047B07}" srcOrd="0" destOrd="0" presId="urn:microsoft.com/office/officeart/2005/8/layout/hierarchy1"/>
    <dgm:cxn modelId="{30B1CEB5-4D2E-4859-B756-0241D496E976}" type="presParOf" srcId="{5A3A171E-C93B-40B1-87C6-AF9293047B07}" destId="{1F8D51D6-9210-4E4D-8ED8-5DB216BE48A7}" srcOrd="0" destOrd="0" presId="urn:microsoft.com/office/officeart/2005/8/layout/hierarchy1"/>
    <dgm:cxn modelId="{37B37E7E-5B0C-4CD3-8987-E03E8FD5E4F8}" type="presParOf" srcId="{5A3A171E-C93B-40B1-87C6-AF9293047B07}" destId="{F484A47A-91F2-4D5B-9A31-73F82391C15A}" srcOrd="1" destOrd="0" presId="urn:microsoft.com/office/officeart/2005/8/layout/hierarchy1"/>
    <dgm:cxn modelId="{12A259F0-DD75-4914-AEB3-423DD9CD6A9E}" type="presParOf" srcId="{187F2EEE-C044-43E2-8507-B4E427B87453}" destId="{7A298C4B-2DE9-4208-8192-FCE8B493A910}" srcOrd="1" destOrd="0" presId="urn:microsoft.com/office/officeart/2005/8/layout/hierarchy1"/>
    <dgm:cxn modelId="{6A7C70F0-7045-4A40-9D76-FD024FC62727}" type="presParOf" srcId="{EFA711DB-3FC3-48AA-A57A-BFA58D8BE285}" destId="{092AFA1A-BCEB-4F6A-92BF-63F5D502B408}" srcOrd="4" destOrd="0" presId="urn:microsoft.com/office/officeart/2005/8/layout/hierarchy1"/>
    <dgm:cxn modelId="{387C4DD7-33A2-49EF-B403-C1333ADEB6DF}" type="presParOf" srcId="{EFA711DB-3FC3-48AA-A57A-BFA58D8BE285}" destId="{CCD9C011-F49E-4809-98B9-72485E5698CF}" srcOrd="5" destOrd="0" presId="urn:microsoft.com/office/officeart/2005/8/layout/hierarchy1"/>
    <dgm:cxn modelId="{E149CDF5-76B0-4D1A-AF9A-252179295F10}" type="presParOf" srcId="{CCD9C011-F49E-4809-98B9-72485E5698CF}" destId="{CDFE3D1A-A070-46FE-B078-0DC2DAEF4E9F}" srcOrd="0" destOrd="0" presId="urn:microsoft.com/office/officeart/2005/8/layout/hierarchy1"/>
    <dgm:cxn modelId="{9F5A4860-DD2C-4472-B1CD-913AB0324977}" type="presParOf" srcId="{CDFE3D1A-A070-46FE-B078-0DC2DAEF4E9F}" destId="{05BDECF8-E55A-43B3-AB5E-9D95BE3EF02E}" srcOrd="0" destOrd="0" presId="urn:microsoft.com/office/officeart/2005/8/layout/hierarchy1"/>
    <dgm:cxn modelId="{60388AAF-6E6B-46E9-9BEB-1E98A89BBDC8}" type="presParOf" srcId="{CDFE3D1A-A070-46FE-B078-0DC2DAEF4E9F}" destId="{A9E2DADD-5180-4381-8EE1-8C97B17C7017}" srcOrd="1" destOrd="0" presId="urn:microsoft.com/office/officeart/2005/8/layout/hierarchy1"/>
    <dgm:cxn modelId="{2F95FC09-2B2D-4C4D-BBC8-6F27C51F1F08}" type="presParOf" srcId="{CCD9C011-F49E-4809-98B9-72485E5698CF}" destId="{3C5ED702-CC95-47D7-B2AB-03E446469513}" srcOrd="1" destOrd="0" presId="urn:microsoft.com/office/officeart/2005/8/layout/hierarchy1"/>
    <dgm:cxn modelId="{DBB99D44-4CC6-4645-83DF-B9CBD4E322E2}" type="presParOf" srcId="{3C5ED702-CC95-47D7-B2AB-03E446469513}" destId="{13AEEAE6-13FB-4AF1-9FC8-2EF4890AA8B2}" srcOrd="0" destOrd="0" presId="urn:microsoft.com/office/officeart/2005/8/layout/hierarchy1"/>
    <dgm:cxn modelId="{E31C13C1-29E8-4814-97A0-837CAB15C105}" type="presParOf" srcId="{3C5ED702-CC95-47D7-B2AB-03E446469513}" destId="{811240C1-602C-4DBC-8ABE-BD3DA2B67E35}" srcOrd="1" destOrd="0" presId="urn:microsoft.com/office/officeart/2005/8/layout/hierarchy1"/>
    <dgm:cxn modelId="{0D8975EF-F5A1-43B0-A321-66AA66ED9C54}" type="presParOf" srcId="{811240C1-602C-4DBC-8ABE-BD3DA2B67E35}" destId="{6D8186C6-13E0-4E87-B891-CE02BC0EE584}" srcOrd="0" destOrd="0" presId="urn:microsoft.com/office/officeart/2005/8/layout/hierarchy1"/>
    <dgm:cxn modelId="{B10DAD7A-5877-44F4-B00D-8CEA3F08776E}" type="presParOf" srcId="{6D8186C6-13E0-4E87-B891-CE02BC0EE584}" destId="{ADB45629-0CBE-4F73-A556-E2E57F52A115}" srcOrd="0" destOrd="0" presId="urn:microsoft.com/office/officeart/2005/8/layout/hierarchy1"/>
    <dgm:cxn modelId="{63D4E547-7489-4E15-8729-0FC26A3990DF}" type="presParOf" srcId="{6D8186C6-13E0-4E87-B891-CE02BC0EE584}" destId="{F6F6962A-068B-4D13-BF40-D55918DBDCC5}" srcOrd="1" destOrd="0" presId="urn:microsoft.com/office/officeart/2005/8/layout/hierarchy1"/>
    <dgm:cxn modelId="{B18154E0-5BCA-4A43-96DE-F8D27219E47F}" type="presParOf" srcId="{811240C1-602C-4DBC-8ABE-BD3DA2B67E35}" destId="{706BF447-A9DD-4737-9C7B-1D9F0C69EB15}" srcOrd="1" destOrd="0" presId="urn:microsoft.com/office/officeart/2005/8/layout/hierarchy1"/>
    <dgm:cxn modelId="{CC032143-4268-44FB-8CC9-C1C7C5CF18E1}" type="presParOf" srcId="{3C5ED702-CC95-47D7-B2AB-03E446469513}" destId="{60DD43C0-47B6-46E2-9169-94E4850FE7BE}" srcOrd="2" destOrd="0" presId="urn:microsoft.com/office/officeart/2005/8/layout/hierarchy1"/>
    <dgm:cxn modelId="{6BDFEE99-FEF2-476A-BC61-F33331AB5179}" type="presParOf" srcId="{3C5ED702-CC95-47D7-B2AB-03E446469513}" destId="{C1941341-6ACD-4518-B815-05CD87A91BB9}" srcOrd="3" destOrd="0" presId="urn:microsoft.com/office/officeart/2005/8/layout/hierarchy1"/>
    <dgm:cxn modelId="{A37482EE-0E0E-459A-8614-66B83F7F65B0}" type="presParOf" srcId="{C1941341-6ACD-4518-B815-05CD87A91BB9}" destId="{B7D667BA-FD6B-4A31-A88A-022894E8C08B}" srcOrd="0" destOrd="0" presId="urn:microsoft.com/office/officeart/2005/8/layout/hierarchy1"/>
    <dgm:cxn modelId="{F95A872D-4CC4-4B15-9F48-4611ACDB1EC5}" type="presParOf" srcId="{B7D667BA-FD6B-4A31-A88A-022894E8C08B}" destId="{C4A05303-3AB7-4DCB-8FFD-7B089BBA5BF2}" srcOrd="0" destOrd="0" presId="urn:microsoft.com/office/officeart/2005/8/layout/hierarchy1"/>
    <dgm:cxn modelId="{3F8A8363-C611-4119-A8CB-CBFA53D4D863}" type="presParOf" srcId="{B7D667BA-FD6B-4A31-A88A-022894E8C08B}" destId="{1E90A8F9-AE62-41CA-92B9-7C331B09732D}" srcOrd="1" destOrd="0" presId="urn:microsoft.com/office/officeart/2005/8/layout/hierarchy1"/>
    <dgm:cxn modelId="{47A5830F-42D6-4709-A0D1-8F5E0EF6C5E0}" type="presParOf" srcId="{C1941341-6ACD-4518-B815-05CD87A91BB9}" destId="{02748AE6-2D5E-4986-A3B6-6460701413FB}" srcOrd="1" destOrd="0" presId="urn:microsoft.com/office/officeart/2005/8/layout/hierarchy1"/>
    <dgm:cxn modelId="{97C674B0-DA17-44BF-97B4-FAEEAA659EA2}" type="presParOf" srcId="{02748AE6-2D5E-4986-A3B6-6460701413FB}" destId="{8BB7055D-A4D5-4911-87BE-2E69CF088770}" srcOrd="0" destOrd="0" presId="urn:microsoft.com/office/officeart/2005/8/layout/hierarchy1"/>
    <dgm:cxn modelId="{B0FECD36-A561-44DD-81E8-CCA6F1B8337F}" type="presParOf" srcId="{02748AE6-2D5E-4986-A3B6-6460701413FB}" destId="{1F7ACFBB-8439-4787-883A-762DF6FDDA16}" srcOrd="1" destOrd="0" presId="urn:microsoft.com/office/officeart/2005/8/layout/hierarchy1"/>
    <dgm:cxn modelId="{770D4E7A-951E-4A72-8EEA-7792F2633382}" type="presParOf" srcId="{1F7ACFBB-8439-4787-883A-762DF6FDDA16}" destId="{335F0F66-C7CB-4C90-80FD-408AFE0F4599}" srcOrd="0" destOrd="0" presId="urn:microsoft.com/office/officeart/2005/8/layout/hierarchy1"/>
    <dgm:cxn modelId="{97F7DDF2-2FA4-4C0C-AC3B-C1DC01EF04FC}" type="presParOf" srcId="{335F0F66-C7CB-4C90-80FD-408AFE0F4599}" destId="{A02D36D8-FE13-4692-B593-0A87225418D5}" srcOrd="0" destOrd="0" presId="urn:microsoft.com/office/officeart/2005/8/layout/hierarchy1"/>
    <dgm:cxn modelId="{79287CE0-2B2D-4C3B-BCA0-DF43EA3E7E13}" type="presParOf" srcId="{335F0F66-C7CB-4C90-80FD-408AFE0F4599}" destId="{0C7724E3-786C-4694-A9DA-0CE8758C1774}" srcOrd="1" destOrd="0" presId="urn:microsoft.com/office/officeart/2005/8/layout/hierarchy1"/>
    <dgm:cxn modelId="{6CD4EC8B-38A5-4868-9EB8-771A1AF0FEDF}" type="presParOf" srcId="{1F7ACFBB-8439-4787-883A-762DF6FDDA16}" destId="{56702666-B9EE-43C3-B377-5EAFF0D2AD6D}" srcOrd="1" destOrd="0" presId="urn:microsoft.com/office/officeart/2005/8/layout/hierarchy1"/>
    <dgm:cxn modelId="{F82088F9-E883-4CCB-8CD2-1E0E9A269C73}" type="presParOf" srcId="{FEF52092-D1F7-4296-ABF9-2A01BBD16724}" destId="{C47EF1DF-8E4D-41B5-9456-21FDD6E75387}" srcOrd="1" destOrd="0" presId="urn:microsoft.com/office/officeart/2005/8/layout/hierarchy1"/>
    <dgm:cxn modelId="{D22A3874-C12E-42B1-9D79-2507963BCE66}" type="presParOf" srcId="{C47EF1DF-8E4D-41B5-9456-21FDD6E75387}" destId="{0E1518F8-7190-4532-BC3A-D3CA8A7685F5}" srcOrd="0" destOrd="0" presId="urn:microsoft.com/office/officeart/2005/8/layout/hierarchy1"/>
    <dgm:cxn modelId="{0C24C98C-5037-4060-8135-BD9FAB261A2C}" type="presParOf" srcId="{0E1518F8-7190-4532-BC3A-D3CA8A7685F5}" destId="{983A7F46-9C45-4504-8934-5A338A0B6ED1}" srcOrd="0" destOrd="0" presId="urn:microsoft.com/office/officeart/2005/8/layout/hierarchy1"/>
    <dgm:cxn modelId="{01A8ABF6-EED7-481F-8366-FEC65FBA5B0C}" type="presParOf" srcId="{0E1518F8-7190-4532-BC3A-D3CA8A7685F5}" destId="{6AE2D5BF-6229-4BDE-B583-655F9AAE0E94}" srcOrd="1" destOrd="0" presId="urn:microsoft.com/office/officeart/2005/8/layout/hierarchy1"/>
    <dgm:cxn modelId="{E68A0A31-9457-4A7C-823B-0E827EF96036}" type="presParOf" srcId="{C47EF1DF-8E4D-41B5-9456-21FDD6E75387}" destId="{1D728716-E82D-4431-9E62-1B55108FF7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CA1EA-B0C9-4B32-95BF-07DAB87E3EC7}">
      <dsp:nvSpPr>
        <dsp:cNvPr id="0" name=""/>
        <dsp:cNvSpPr/>
      </dsp:nvSpPr>
      <dsp:spPr>
        <a:xfrm>
          <a:off x="1126" y="1740"/>
          <a:ext cx="6317382" cy="1818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主页框架</a:t>
          </a:r>
        </a:p>
      </dsp:txBody>
      <dsp:txXfrm>
        <a:off x="54375" y="54989"/>
        <a:ext cx="6210884" cy="1711549"/>
      </dsp:txXfrm>
    </dsp:sp>
    <dsp:sp modelId="{72610B78-5918-42A9-99EE-6DC6442BEE9B}">
      <dsp:nvSpPr>
        <dsp:cNvPr id="0" name=""/>
        <dsp:cNvSpPr/>
      </dsp:nvSpPr>
      <dsp:spPr>
        <a:xfrm>
          <a:off x="1126" y="1972835"/>
          <a:ext cx="3095457" cy="181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票券列表</a:t>
          </a:r>
        </a:p>
      </dsp:txBody>
      <dsp:txXfrm>
        <a:off x="54375" y="2026084"/>
        <a:ext cx="2988959" cy="1711549"/>
      </dsp:txXfrm>
    </dsp:sp>
    <dsp:sp modelId="{383EA9BA-0C03-45A2-BEB5-D35F26276504}">
      <dsp:nvSpPr>
        <dsp:cNvPr id="0" name=""/>
        <dsp:cNvSpPr/>
      </dsp:nvSpPr>
      <dsp:spPr>
        <a:xfrm>
          <a:off x="1126" y="3943929"/>
          <a:ext cx="1003715" cy="1818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领取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u="none" kern="1200" dirty="0"/>
            <a:t>(</a:t>
          </a:r>
          <a:r>
            <a:rPr lang="zh-CN" altLang="en-US" sz="2300" u="none" kern="1200" dirty="0"/>
            <a:t>弹框</a:t>
          </a:r>
          <a:r>
            <a:rPr lang="en-US" altLang="zh-CN" sz="2300" u="none" kern="1200" dirty="0"/>
            <a:t>)</a:t>
          </a:r>
          <a:endParaRPr lang="zh-CN" altLang="en-US" sz="2300" u="none" kern="1200" dirty="0"/>
        </a:p>
      </dsp:txBody>
      <dsp:txXfrm>
        <a:off x="30524" y="3973327"/>
        <a:ext cx="944919" cy="1759251"/>
      </dsp:txXfrm>
    </dsp:sp>
    <dsp:sp modelId="{18C7E6FF-C952-4A84-B646-3F512E2FEE23}">
      <dsp:nvSpPr>
        <dsp:cNvPr id="0" name=""/>
        <dsp:cNvSpPr/>
      </dsp:nvSpPr>
      <dsp:spPr>
        <a:xfrm>
          <a:off x="1046997" y="3943929"/>
          <a:ext cx="1003715" cy="1818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查看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(</a:t>
          </a:r>
          <a:r>
            <a:rPr lang="zh-CN" altLang="en-US" sz="2300" kern="1200" dirty="0"/>
            <a:t>跳转</a:t>
          </a:r>
          <a:r>
            <a:rPr lang="en-US" altLang="zh-CN" sz="2300" kern="1200" dirty="0"/>
            <a:t>)</a:t>
          </a:r>
          <a:endParaRPr lang="zh-CN" altLang="en-US" sz="2300" kern="1200" dirty="0"/>
        </a:p>
      </dsp:txBody>
      <dsp:txXfrm>
        <a:off x="1076395" y="3973327"/>
        <a:ext cx="944919" cy="1759251"/>
      </dsp:txXfrm>
    </dsp:sp>
    <dsp:sp modelId="{EAB78603-60E1-434E-8DB7-DD69B408250F}">
      <dsp:nvSpPr>
        <dsp:cNvPr id="0" name=""/>
        <dsp:cNvSpPr/>
      </dsp:nvSpPr>
      <dsp:spPr>
        <a:xfrm>
          <a:off x="2092868" y="3943929"/>
          <a:ext cx="1003715" cy="1818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删除</a:t>
          </a:r>
        </a:p>
      </dsp:txBody>
      <dsp:txXfrm>
        <a:off x="2122266" y="3973327"/>
        <a:ext cx="944919" cy="1759251"/>
      </dsp:txXfrm>
    </dsp:sp>
    <dsp:sp modelId="{E5B86437-B9A9-43B4-AF01-5B72026DD652}">
      <dsp:nvSpPr>
        <dsp:cNvPr id="0" name=""/>
        <dsp:cNvSpPr/>
      </dsp:nvSpPr>
      <dsp:spPr>
        <a:xfrm>
          <a:off x="3180895" y="1972835"/>
          <a:ext cx="2049586" cy="181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使用票券</a:t>
          </a:r>
        </a:p>
      </dsp:txBody>
      <dsp:txXfrm>
        <a:off x="3234144" y="2026084"/>
        <a:ext cx="1943088" cy="1711549"/>
      </dsp:txXfrm>
    </dsp:sp>
    <dsp:sp modelId="{6E5CCD7C-1FEA-4F6D-88E0-815C18D28E02}">
      <dsp:nvSpPr>
        <dsp:cNvPr id="0" name=""/>
        <dsp:cNvSpPr/>
      </dsp:nvSpPr>
      <dsp:spPr>
        <a:xfrm>
          <a:off x="3180895" y="3943929"/>
          <a:ext cx="1003715" cy="1818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扫码验票</a:t>
          </a:r>
          <a:endParaRPr lang="en-US" altLang="zh-CN" sz="2300" kern="1200" dirty="0"/>
        </a:p>
      </dsp:txBody>
      <dsp:txXfrm>
        <a:off x="3210293" y="3973327"/>
        <a:ext cx="944919" cy="1759251"/>
      </dsp:txXfrm>
    </dsp:sp>
    <dsp:sp modelId="{2746195B-8253-4FB9-8424-552290339859}">
      <dsp:nvSpPr>
        <dsp:cNvPr id="0" name=""/>
        <dsp:cNvSpPr/>
      </dsp:nvSpPr>
      <dsp:spPr>
        <a:xfrm>
          <a:off x="4226766" y="3943929"/>
          <a:ext cx="1003715" cy="1818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检票</a:t>
          </a:r>
          <a:endParaRPr lang="en-US" altLang="zh-CN" sz="2300" kern="1200" dirty="0"/>
        </a:p>
      </dsp:txBody>
      <dsp:txXfrm>
        <a:off x="4256164" y="3973327"/>
        <a:ext cx="944919" cy="1759251"/>
      </dsp:txXfrm>
    </dsp:sp>
    <dsp:sp modelId="{FB38F8A0-3B55-44B3-BB8F-21ED6CEFF504}">
      <dsp:nvSpPr>
        <dsp:cNvPr id="0" name=""/>
        <dsp:cNvSpPr/>
      </dsp:nvSpPr>
      <dsp:spPr>
        <a:xfrm>
          <a:off x="5314794" y="1972835"/>
          <a:ext cx="1003715" cy="181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个人信息</a:t>
          </a:r>
        </a:p>
      </dsp:txBody>
      <dsp:txXfrm>
        <a:off x="5344192" y="2002233"/>
        <a:ext cx="944919" cy="1759251"/>
      </dsp:txXfrm>
    </dsp:sp>
    <dsp:sp modelId="{0508A35A-DBBD-428D-955D-0A28B9096869}">
      <dsp:nvSpPr>
        <dsp:cNvPr id="0" name=""/>
        <dsp:cNvSpPr/>
      </dsp:nvSpPr>
      <dsp:spPr>
        <a:xfrm>
          <a:off x="6487133" y="1740"/>
          <a:ext cx="1003715" cy="1818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票券详情</a:t>
          </a:r>
        </a:p>
      </dsp:txBody>
      <dsp:txXfrm>
        <a:off x="6516531" y="31138"/>
        <a:ext cx="944919" cy="1759251"/>
      </dsp:txXfrm>
    </dsp:sp>
    <dsp:sp modelId="{8A45A4D6-C016-4EA7-A25F-43FB213BE0B6}">
      <dsp:nvSpPr>
        <dsp:cNvPr id="0" name=""/>
        <dsp:cNvSpPr/>
      </dsp:nvSpPr>
      <dsp:spPr>
        <a:xfrm>
          <a:off x="6487133" y="1972835"/>
          <a:ext cx="1003715" cy="1818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查看二维码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(</a:t>
          </a:r>
          <a:r>
            <a:rPr lang="zh-CN" altLang="en-US" sz="2300" kern="1200" dirty="0"/>
            <a:t>跳转</a:t>
          </a:r>
          <a:r>
            <a:rPr lang="en-US" altLang="zh-CN" sz="2300" kern="1200" dirty="0"/>
            <a:t>)</a:t>
          </a:r>
          <a:endParaRPr lang="zh-CN" altLang="en-US" sz="2300" kern="1200" dirty="0"/>
        </a:p>
      </dsp:txBody>
      <dsp:txXfrm>
        <a:off x="6516531" y="2002233"/>
        <a:ext cx="944919" cy="1759251"/>
      </dsp:txXfrm>
    </dsp:sp>
    <dsp:sp modelId="{E3D0E67C-BE9F-4597-82F6-DFC7A36C1F52}">
      <dsp:nvSpPr>
        <dsp:cNvPr id="0" name=""/>
        <dsp:cNvSpPr/>
      </dsp:nvSpPr>
      <dsp:spPr>
        <a:xfrm>
          <a:off x="7659472" y="1740"/>
          <a:ext cx="1003715" cy="1818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二维码详情</a:t>
          </a:r>
        </a:p>
      </dsp:txBody>
      <dsp:txXfrm>
        <a:off x="7688870" y="31138"/>
        <a:ext cx="944919" cy="1759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7055D-A4D5-4911-87BE-2E69CF088770}">
      <dsp:nvSpPr>
        <dsp:cNvPr id="0" name=""/>
        <dsp:cNvSpPr/>
      </dsp:nvSpPr>
      <dsp:spPr>
        <a:xfrm>
          <a:off x="8692760" y="3602391"/>
          <a:ext cx="91440" cy="190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43C0-47B6-46E2-9169-94E4850FE7BE}">
      <dsp:nvSpPr>
        <dsp:cNvPr id="0" name=""/>
        <dsp:cNvSpPr/>
      </dsp:nvSpPr>
      <dsp:spPr>
        <a:xfrm>
          <a:off x="8338207" y="2995977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400273" y="129815"/>
              </a:lnTo>
              <a:lnTo>
                <a:pt x="400273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EEAE6-13FB-4AF1-9FC8-2EF4890AA8B2}">
      <dsp:nvSpPr>
        <dsp:cNvPr id="0" name=""/>
        <dsp:cNvSpPr/>
      </dsp:nvSpPr>
      <dsp:spPr>
        <a:xfrm>
          <a:off x="7937934" y="2995977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AFA1A-BCEB-4F6A-92BF-63F5D502B408}">
      <dsp:nvSpPr>
        <dsp:cNvPr id="0" name=""/>
        <dsp:cNvSpPr/>
      </dsp:nvSpPr>
      <dsp:spPr>
        <a:xfrm>
          <a:off x="5536064" y="2265739"/>
          <a:ext cx="2802142" cy="314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639"/>
              </a:lnTo>
              <a:lnTo>
                <a:pt x="2802142" y="253639"/>
              </a:lnTo>
              <a:lnTo>
                <a:pt x="2802142" y="31431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C18E9-4081-4B28-8CF9-4BD34AFA6308}">
      <dsp:nvSpPr>
        <dsp:cNvPr id="0" name=""/>
        <dsp:cNvSpPr/>
      </dsp:nvSpPr>
      <dsp:spPr>
        <a:xfrm>
          <a:off x="7137387" y="3602391"/>
          <a:ext cx="800546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800546" y="129815"/>
              </a:lnTo>
              <a:lnTo>
                <a:pt x="800546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1CEF4-0E62-41AB-8CA3-3E586B5547A1}">
      <dsp:nvSpPr>
        <dsp:cNvPr id="0" name=""/>
        <dsp:cNvSpPr/>
      </dsp:nvSpPr>
      <dsp:spPr>
        <a:xfrm>
          <a:off x="7091667" y="3602391"/>
          <a:ext cx="91440" cy="190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64061-33F2-45CC-8417-839B71477CD5}">
      <dsp:nvSpPr>
        <dsp:cNvPr id="0" name=""/>
        <dsp:cNvSpPr/>
      </dsp:nvSpPr>
      <dsp:spPr>
        <a:xfrm>
          <a:off x="6336841" y="3602391"/>
          <a:ext cx="800546" cy="190493"/>
        </a:xfrm>
        <a:custGeom>
          <a:avLst/>
          <a:gdLst/>
          <a:ahLst/>
          <a:cxnLst/>
          <a:rect l="0" t="0" r="0" b="0"/>
          <a:pathLst>
            <a:path>
              <a:moveTo>
                <a:pt x="800546" y="0"/>
              </a:moveTo>
              <a:lnTo>
                <a:pt x="800546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3B683-96EA-47AC-81DB-0DEE19B60605}">
      <dsp:nvSpPr>
        <dsp:cNvPr id="0" name=""/>
        <dsp:cNvSpPr/>
      </dsp:nvSpPr>
      <dsp:spPr>
        <a:xfrm>
          <a:off x="5536294" y="2995977"/>
          <a:ext cx="1601092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1601092" y="129815"/>
              </a:lnTo>
              <a:lnTo>
                <a:pt x="1601092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AA372-EB51-4190-9F1A-1BA646FC2D04}">
      <dsp:nvSpPr>
        <dsp:cNvPr id="0" name=""/>
        <dsp:cNvSpPr/>
      </dsp:nvSpPr>
      <dsp:spPr>
        <a:xfrm>
          <a:off x="5136021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400273" y="129815"/>
              </a:lnTo>
              <a:lnTo>
                <a:pt x="400273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E5CC2-3E54-4446-8051-9D6BAD12C42D}">
      <dsp:nvSpPr>
        <dsp:cNvPr id="0" name=""/>
        <dsp:cNvSpPr/>
      </dsp:nvSpPr>
      <dsp:spPr>
        <a:xfrm>
          <a:off x="4735748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B1416-F2D9-493F-96AC-FBDFA803874D}">
      <dsp:nvSpPr>
        <dsp:cNvPr id="0" name=""/>
        <dsp:cNvSpPr/>
      </dsp:nvSpPr>
      <dsp:spPr>
        <a:xfrm>
          <a:off x="5136021" y="2995977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BED195-E14F-48C1-A02B-F79BA8901516}">
      <dsp:nvSpPr>
        <dsp:cNvPr id="0" name=""/>
        <dsp:cNvSpPr/>
      </dsp:nvSpPr>
      <dsp:spPr>
        <a:xfrm>
          <a:off x="3889481" y="3602391"/>
          <a:ext cx="91440" cy="190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D5B31-2CCA-432D-8808-249EF05BF233}">
      <dsp:nvSpPr>
        <dsp:cNvPr id="0" name=""/>
        <dsp:cNvSpPr/>
      </dsp:nvSpPr>
      <dsp:spPr>
        <a:xfrm>
          <a:off x="3935201" y="2995977"/>
          <a:ext cx="1601092" cy="190493"/>
        </a:xfrm>
        <a:custGeom>
          <a:avLst/>
          <a:gdLst/>
          <a:ahLst/>
          <a:cxnLst/>
          <a:rect l="0" t="0" r="0" b="0"/>
          <a:pathLst>
            <a:path>
              <a:moveTo>
                <a:pt x="1601092" y="0"/>
              </a:moveTo>
              <a:lnTo>
                <a:pt x="1601092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FE78D-8F83-4885-9889-D70E0EFA3424}">
      <dsp:nvSpPr>
        <dsp:cNvPr id="0" name=""/>
        <dsp:cNvSpPr/>
      </dsp:nvSpPr>
      <dsp:spPr>
        <a:xfrm>
          <a:off x="5490344" y="2265739"/>
          <a:ext cx="91440" cy="3143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639"/>
              </a:lnTo>
              <a:lnTo>
                <a:pt x="45949" y="253639"/>
              </a:lnTo>
              <a:lnTo>
                <a:pt x="45949" y="31431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AE5DD1-4008-4FAC-BB7A-990423556E74}">
      <dsp:nvSpPr>
        <dsp:cNvPr id="0" name=""/>
        <dsp:cNvSpPr/>
      </dsp:nvSpPr>
      <dsp:spPr>
        <a:xfrm>
          <a:off x="2734381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400273" y="129815"/>
              </a:lnTo>
              <a:lnTo>
                <a:pt x="400273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936EE-94B7-4C7C-91A8-1C976A1B4A8E}">
      <dsp:nvSpPr>
        <dsp:cNvPr id="0" name=""/>
        <dsp:cNvSpPr/>
      </dsp:nvSpPr>
      <dsp:spPr>
        <a:xfrm>
          <a:off x="2334108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A2560-73DB-44A3-B5B4-B661CFEFFC2D}">
      <dsp:nvSpPr>
        <dsp:cNvPr id="0" name=""/>
        <dsp:cNvSpPr/>
      </dsp:nvSpPr>
      <dsp:spPr>
        <a:xfrm>
          <a:off x="1933835" y="2995977"/>
          <a:ext cx="800546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800546" y="129815"/>
              </a:lnTo>
              <a:lnTo>
                <a:pt x="800546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D7A9D-966E-47E7-BDB3-D4089C2AF82E}">
      <dsp:nvSpPr>
        <dsp:cNvPr id="0" name=""/>
        <dsp:cNvSpPr/>
      </dsp:nvSpPr>
      <dsp:spPr>
        <a:xfrm>
          <a:off x="1888115" y="2995977"/>
          <a:ext cx="91440" cy="190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EC9FE-4843-4A95-9270-4679FC359B8D}">
      <dsp:nvSpPr>
        <dsp:cNvPr id="0" name=""/>
        <dsp:cNvSpPr/>
      </dsp:nvSpPr>
      <dsp:spPr>
        <a:xfrm>
          <a:off x="1133288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400273" y="129815"/>
              </a:lnTo>
              <a:lnTo>
                <a:pt x="400273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93066-A2AA-4CAA-9317-426AA435B9A2}">
      <dsp:nvSpPr>
        <dsp:cNvPr id="0" name=""/>
        <dsp:cNvSpPr/>
      </dsp:nvSpPr>
      <dsp:spPr>
        <a:xfrm>
          <a:off x="733015" y="4208805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5"/>
              </a:lnTo>
              <a:lnTo>
                <a:pt x="400273" y="129815"/>
              </a:lnTo>
              <a:lnTo>
                <a:pt x="400273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7148-E49B-48FC-B2BF-4F6ECAE536A7}">
      <dsp:nvSpPr>
        <dsp:cNvPr id="0" name=""/>
        <dsp:cNvSpPr/>
      </dsp:nvSpPr>
      <dsp:spPr>
        <a:xfrm>
          <a:off x="332742" y="4208805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0A92-E1FF-4EBB-A2DA-4549E5C0F913}">
      <dsp:nvSpPr>
        <dsp:cNvPr id="0" name=""/>
        <dsp:cNvSpPr/>
      </dsp:nvSpPr>
      <dsp:spPr>
        <a:xfrm>
          <a:off x="733015" y="3602391"/>
          <a:ext cx="400273" cy="190493"/>
        </a:xfrm>
        <a:custGeom>
          <a:avLst/>
          <a:gdLst/>
          <a:ahLst/>
          <a:cxnLst/>
          <a:rect l="0" t="0" r="0" b="0"/>
          <a:pathLst>
            <a:path>
              <a:moveTo>
                <a:pt x="400273" y="0"/>
              </a:moveTo>
              <a:lnTo>
                <a:pt x="400273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67C95-8318-4E87-8D35-43A298CD4982}">
      <dsp:nvSpPr>
        <dsp:cNvPr id="0" name=""/>
        <dsp:cNvSpPr/>
      </dsp:nvSpPr>
      <dsp:spPr>
        <a:xfrm>
          <a:off x="1133288" y="2995977"/>
          <a:ext cx="800546" cy="190493"/>
        </a:xfrm>
        <a:custGeom>
          <a:avLst/>
          <a:gdLst/>
          <a:ahLst/>
          <a:cxnLst/>
          <a:rect l="0" t="0" r="0" b="0"/>
          <a:pathLst>
            <a:path>
              <a:moveTo>
                <a:pt x="800546" y="0"/>
              </a:moveTo>
              <a:lnTo>
                <a:pt x="800546" y="129815"/>
              </a:lnTo>
              <a:lnTo>
                <a:pt x="0" y="129815"/>
              </a:lnTo>
              <a:lnTo>
                <a:pt x="0" y="1904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B8744-C86E-4CFB-B8B5-82608E022108}">
      <dsp:nvSpPr>
        <dsp:cNvPr id="0" name=""/>
        <dsp:cNvSpPr/>
      </dsp:nvSpPr>
      <dsp:spPr>
        <a:xfrm>
          <a:off x="1933835" y="2265739"/>
          <a:ext cx="3602229" cy="314317"/>
        </a:xfrm>
        <a:custGeom>
          <a:avLst/>
          <a:gdLst/>
          <a:ahLst/>
          <a:cxnLst/>
          <a:rect l="0" t="0" r="0" b="0"/>
          <a:pathLst>
            <a:path>
              <a:moveTo>
                <a:pt x="3602229" y="0"/>
              </a:moveTo>
              <a:lnTo>
                <a:pt x="3602229" y="253639"/>
              </a:lnTo>
              <a:lnTo>
                <a:pt x="0" y="253639"/>
              </a:lnTo>
              <a:lnTo>
                <a:pt x="0" y="31431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D397E-6134-4788-88D5-A3C60A025A5A}">
      <dsp:nvSpPr>
        <dsp:cNvPr id="0" name=""/>
        <dsp:cNvSpPr/>
      </dsp:nvSpPr>
      <dsp:spPr>
        <a:xfrm>
          <a:off x="5208568" y="1849819"/>
          <a:ext cx="654992" cy="415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9CD35-D05A-4BD4-B6C7-1223F5985CBB}">
      <dsp:nvSpPr>
        <dsp:cNvPr id="0" name=""/>
        <dsp:cNvSpPr/>
      </dsp:nvSpPr>
      <dsp:spPr>
        <a:xfrm>
          <a:off x="5281345" y="1918957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主页框架</a:t>
          </a:r>
        </a:p>
      </dsp:txBody>
      <dsp:txXfrm>
        <a:off x="5293527" y="1931139"/>
        <a:ext cx="630628" cy="391556"/>
      </dsp:txXfrm>
    </dsp:sp>
    <dsp:sp modelId="{BFD9E2F8-BD4F-41FD-B04C-F34C4B5C735F}">
      <dsp:nvSpPr>
        <dsp:cNvPr id="0" name=""/>
        <dsp:cNvSpPr/>
      </dsp:nvSpPr>
      <dsp:spPr>
        <a:xfrm>
          <a:off x="1606339" y="2580056"/>
          <a:ext cx="654992" cy="4159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CA883-5EA4-4A0E-9279-7FAE9EA06684}">
      <dsp:nvSpPr>
        <dsp:cNvPr id="0" name=""/>
        <dsp:cNvSpPr/>
      </dsp:nvSpPr>
      <dsp:spPr>
        <a:xfrm>
          <a:off x="1679116" y="2649194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组员</a:t>
          </a:r>
        </a:p>
      </dsp:txBody>
      <dsp:txXfrm>
        <a:off x="1691298" y="2661376"/>
        <a:ext cx="630628" cy="391556"/>
      </dsp:txXfrm>
    </dsp:sp>
    <dsp:sp modelId="{B4122634-604A-4994-A19B-07241EBB7569}">
      <dsp:nvSpPr>
        <dsp:cNvPr id="0" name=""/>
        <dsp:cNvSpPr/>
      </dsp:nvSpPr>
      <dsp:spPr>
        <a:xfrm>
          <a:off x="805792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D5F1C-FED5-4108-8ADA-6D2560C7A23C}">
      <dsp:nvSpPr>
        <dsp:cNvPr id="0" name=""/>
        <dsp:cNvSpPr/>
      </dsp:nvSpPr>
      <dsp:spPr>
        <a:xfrm>
          <a:off x="878569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票券列表</a:t>
          </a:r>
        </a:p>
      </dsp:txBody>
      <dsp:txXfrm>
        <a:off x="890751" y="3267790"/>
        <a:ext cx="630628" cy="391556"/>
      </dsp:txXfrm>
    </dsp:sp>
    <dsp:sp modelId="{BCF85A86-A32C-4C33-B4DE-1B0B74F355BD}">
      <dsp:nvSpPr>
        <dsp:cNvPr id="0" name=""/>
        <dsp:cNvSpPr/>
      </dsp:nvSpPr>
      <dsp:spPr>
        <a:xfrm>
          <a:off x="405519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1ADBB-10E4-4953-9130-DDDCE1EEB811}">
      <dsp:nvSpPr>
        <dsp:cNvPr id="0" name=""/>
        <dsp:cNvSpPr/>
      </dsp:nvSpPr>
      <dsp:spPr>
        <a:xfrm>
          <a:off x="478296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本周票券</a:t>
          </a:r>
        </a:p>
      </dsp:txBody>
      <dsp:txXfrm>
        <a:off x="490478" y="3874204"/>
        <a:ext cx="630628" cy="391556"/>
      </dsp:txXfrm>
    </dsp:sp>
    <dsp:sp modelId="{6F1458A3-238B-4E90-8A45-30B5D3FDD7E3}">
      <dsp:nvSpPr>
        <dsp:cNvPr id="0" name=""/>
        <dsp:cNvSpPr/>
      </dsp:nvSpPr>
      <dsp:spPr>
        <a:xfrm>
          <a:off x="5246" y="4399298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EA406-FEB7-4F30-91E6-9273F7794004}">
      <dsp:nvSpPr>
        <dsp:cNvPr id="0" name=""/>
        <dsp:cNvSpPr/>
      </dsp:nvSpPr>
      <dsp:spPr>
        <a:xfrm>
          <a:off x="78023" y="4468436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使用</a:t>
          </a:r>
        </a:p>
      </dsp:txBody>
      <dsp:txXfrm>
        <a:off x="90205" y="4480618"/>
        <a:ext cx="630628" cy="391556"/>
      </dsp:txXfrm>
    </dsp:sp>
    <dsp:sp modelId="{25D39314-66F6-4BBC-AD1F-21F716B98AF3}">
      <dsp:nvSpPr>
        <dsp:cNvPr id="0" name=""/>
        <dsp:cNvSpPr/>
      </dsp:nvSpPr>
      <dsp:spPr>
        <a:xfrm>
          <a:off x="805792" y="4399298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C4F7-CC4D-4941-BA30-69A0B36D449E}">
      <dsp:nvSpPr>
        <dsp:cNvPr id="0" name=""/>
        <dsp:cNvSpPr/>
      </dsp:nvSpPr>
      <dsp:spPr>
        <a:xfrm>
          <a:off x="878569" y="4468436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删除</a:t>
          </a:r>
        </a:p>
      </dsp:txBody>
      <dsp:txXfrm>
        <a:off x="890751" y="4480618"/>
        <a:ext cx="630628" cy="391556"/>
      </dsp:txXfrm>
    </dsp:sp>
    <dsp:sp modelId="{4CA7D729-91BD-4D0D-9BC5-5DAAA6634688}">
      <dsp:nvSpPr>
        <dsp:cNvPr id="0" name=""/>
        <dsp:cNvSpPr/>
      </dsp:nvSpPr>
      <dsp:spPr>
        <a:xfrm>
          <a:off x="1206065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62F90-1345-4E3B-AE4A-1D6B26F216C3}">
      <dsp:nvSpPr>
        <dsp:cNvPr id="0" name=""/>
        <dsp:cNvSpPr/>
      </dsp:nvSpPr>
      <dsp:spPr>
        <a:xfrm>
          <a:off x="1278842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归档票券</a:t>
          </a:r>
        </a:p>
      </dsp:txBody>
      <dsp:txXfrm>
        <a:off x="1291024" y="3874204"/>
        <a:ext cx="630628" cy="391556"/>
      </dsp:txXfrm>
    </dsp:sp>
    <dsp:sp modelId="{A80040F4-BF36-4E50-AFEB-F4BF374F3FBE}">
      <dsp:nvSpPr>
        <dsp:cNvPr id="0" name=""/>
        <dsp:cNvSpPr/>
      </dsp:nvSpPr>
      <dsp:spPr>
        <a:xfrm>
          <a:off x="1606339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3A3EE-4F2F-4D32-BF15-7FAD239A6C41}">
      <dsp:nvSpPr>
        <dsp:cNvPr id="0" name=""/>
        <dsp:cNvSpPr/>
      </dsp:nvSpPr>
      <dsp:spPr>
        <a:xfrm>
          <a:off x="1679116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领取票券</a:t>
          </a:r>
        </a:p>
      </dsp:txBody>
      <dsp:txXfrm>
        <a:off x="1691298" y="3267790"/>
        <a:ext cx="630628" cy="391556"/>
      </dsp:txXfrm>
    </dsp:sp>
    <dsp:sp modelId="{5F179D70-CA0D-43D3-AB90-256017BFFBB5}">
      <dsp:nvSpPr>
        <dsp:cNvPr id="0" name=""/>
        <dsp:cNvSpPr/>
      </dsp:nvSpPr>
      <dsp:spPr>
        <a:xfrm>
          <a:off x="2406885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A7B6A-5A23-4D27-952C-1C6C36778992}">
      <dsp:nvSpPr>
        <dsp:cNvPr id="0" name=""/>
        <dsp:cNvSpPr/>
      </dsp:nvSpPr>
      <dsp:spPr>
        <a:xfrm>
          <a:off x="2479662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个人中心</a:t>
          </a:r>
        </a:p>
      </dsp:txBody>
      <dsp:txXfrm>
        <a:off x="2491844" y="3267790"/>
        <a:ext cx="630628" cy="391556"/>
      </dsp:txXfrm>
    </dsp:sp>
    <dsp:sp modelId="{389ED0B2-42EE-4FAF-ACA1-E90095155712}">
      <dsp:nvSpPr>
        <dsp:cNvPr id="0" name=""/>
        <dsp:cNvSpPr/>
      </dsp:nvSpPr>
      <dsp:spPr>
        <a:xfrm>
          <a:off x="2006612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402FD-D1A5-435A-803E-6CDA4671FF28}">
      <dsp:nvSpPr>
        <dsp:cNvPr id="0" name=""/>
        <dsp:cNvSpPr/>
      </dsp:nvSpPr>
      <dsp:spPr>
        <a:xfrm>
          <a:off x="2079389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个人信息</a:t>
          </a:r>
        </a:p>
      </dsp:txBody>
      <dsp:txXfrm>
        <a:off x="2091571" y="3874204"/>
        <a:ext cx="630628" cy="391556"/>
      </dsp:txXfrm>
    </dsp:sp>
    <dsp:sp modelId="{DF62EB71-FF63-4A01-AF6D-28923344D24E}">
      <dsp:nvSpPr>
        <dsp:cNvPr id="0" name=""/>
        <dsp:cNvSpPr/>
      </dsp:nvSpPr>
      <dsp:spPr>
        <a:xfrm>
          <a:off x="2807158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DF3F5-2796-4895-969D-0888F73BED5E}">
      <dsp:nvSpPr>
        <dsp:cNvPr id="0" name=""/>
        <dsp:cNvSpPr/>
      </dsp:nvSpPr>
      <dsp:spPr>
        <a:xfrm>
          <a:off x="2879935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切换角色</a:t>
          </a:r>
          <a:br>
            <a:rPr lang="en-US" altLang="zh-CN" sz="1000" kern="1200" dirty="0"/>
          </a:br>
          <a:r>
            <a:rPr lang="en-US" altLang="zh-CN" sz="1000" kern="1200" dirty="0"/>
            <a:t>(</a:t>
          </a:r>
          <a:r>
            <a:rPr lang="zh-CN" altLang="en-US" sz="1000" kern="1200" dirty="0"/>
            <a:t>管理员</a:t>
          </a:r>
          <a:r>
            <a:rPr lang="en-US" altLang="zh-CN" sz="1000" kern="1200" dirty="0"/>
            <a:t>)</a:t>
          </a:r>
          <a:endParaRPr lang="zh-CN" altLang="en-US" sz="1000" kern="1200" dirty="0"/>
        </a:p>
      </dsp:txBody>
      <dsp:txXfrm>
        <a:off x="2892117" y="3874204"/>
        <a:ext cx="630628" cy="391556"/>
      </dsp:txXfrm>
    </dsp:sp>
    <dsp:sp modelId="{2AAB60A5-8BC8-48E8-BCB9-602DB84063C9}">
      <dsp:nvSpPr>
        <dsp:cNvPr id="0" name=""/>
        <dsp:cNvSpPr/>
      </dsp:nvSpPr>
      <dsp:spPr>
        <a:xfrm>
          <a:off x="5208798" y="2580056"/>
          <a:ext cx="654992" cy="4159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DA0A0-62F3-46DC-BAB4-CBB0727E4D4C}">
      <dsp:nvSpPr>
        <dsp:cNvPr id="0" name=""/>
        <dsp:cNvSpPr/>
      </dsp:nvSpPr>
      <dsp:spPr>
        <a:xfrm>
          <a:off x="5281575" y="2649194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管理员</a:t>
          </a:r>
        </a:p>
      </dsp:txBody>
      <dsp:txXfrm>
        <a:off x="5293757" y="2661376"/>
        <a:ext cx="630628" cy="391556"/>
      </dsp:txXfrm>
    </dsp:sp>
    <dsp:sp modelId="{9FF729ED-05FA-4DD7-B36B-3794011B8257}">
      <dsp:nvSpPr>
        <dsp:cNvPr id="0" name=""/>
        <dsp:cNvSpPr/>
      </dsp:nvSpPr>
      <dsp:spPr>
        <a:xfrm>
          <a:off x="3607705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3F105-7876-4B26-AB8D-AF5DDBDD40D6}">
      <dsp:nvSpPr>
        <dsp:cNvPr id="0" name=""/>
        <dsp:cNvSpPr/>
      </dsp:nvSpPr>
      <dsp:spPr>
        <a:xfrm>
          <a:off x="3680482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票券管理</a:t>
          </a:r>
        </a:p>
      </dsp:txBody>
      <dsp:txXfrm>
        <a:off x="3692664" y="3267790"/>
        <a:ext cx="630628" cy="391556"/>
      </dsp:txXfrm>
    </dsp:sp>
    <dsp:sp modelId="{120ED52E-7D8E-4BAF-8EC7-69E6E4DF281C}">
      <dsp:nvSpPr>
        <dsp:cNvPr id="0" name=""/>
        <dsp:cNvSpPr/>
      </dsp:nvSpPr>
      <dsp:spPr>
        <a:xfrm>
          <a:off x="3607705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D859-41B5-4F6D-8DB9-48AB42C139AA}">
      <dsp:nvSpPr>
        <dsp:cNvPr id="0" name=""/>
        <dsp:cNvSpPr/>
      </dsp:nvSpPr>
      <dsp:spPr>
        <a:xfrm>
          <a:off x="3680482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增发票券</a:t>
          </a:r>
        </a:p>
      </dsp:txBody>
      <dsp:txXfrm>
        <a:off x="3692664" y="3874204"/>
        <a:ext cx="630628" cy="391556"/>
      </dsp:txXfrm>
    </dsp:sp>
    <dsp:sp modelId="{FB346B51-79CC-4D28-BC2C-751ED80E0A0B}">
      <dsp:nvSpPr>
        <dsp:cNvPr id="0" name=""/>
        <dsp:cNvSpPr/>
      </dsp:nvSpPr>
      <dsp:spPr>
        <a:xfrm>
          <a:off x="4808525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F4C8-84BA-4FA7-9B9F-1B8A1C7B4A1C}">
      <dsp:nvSpPr>
        <dsp:cNvPr id="0" name=""/>
        <dsp:cNvSpPr/>
      </dsp:nvSpPr>
      <dsp:spPr>
        <a:xfrm>
          <a:off x="4881302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组员管理</a:t>
          </a:r>
        </a:p>
      </dsp:txBody>
      <dsp:txXfrm>
        <a:off x="4893484" y="3267790"/>
        <a:ext cx="630628" cy="391556"/>
      </dsp:txXfrm>
    </dsp:sp>
    <dsp:sp modelId="{DBE8C727-940B-4A0A-AEEE-A87255339596}">
      <dsp:nvSpPr>
        <dsp:cNvPr id="0" name=""/>
        <dsp:cNvSpPr/>
      </dsp:nvSpPr>
      <dsp:spPr>
        <a:xfrm>
          <a:off x="4408251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04B3A-870E-44E5-A02D-9DBE5E354565}">
      <dsp:nvSpPr>
        <dsp:cNvPr id="0" name=""/>
        <dsp:cNvSpPr/>
      </dsp:nvSpPr>
      <dsp:spPr>
        <a:xfrm>
          <a:off x="4481028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增加</a:t>
          </a:r>
        </a:p>
      </dsp:txBody>
      <dsp:txXfrm>
        <a:off x="4493210" y="3874204"/>
        <a:ext cx="630628" cy="391556"/>
      </dsp:txXfrm>
    </dsp:sp>
    <dsp:sp modelId="{7F1E3AE0-FABE-4EFE-B993-9A0412C2EB1D}">
      <dsp:nvSpPr>
        <dsp:cNvPr id="0" name=""/>
        <dsp:cNvSpPr/>
      </dsp:nvSpPr>
      <dsp:spPr>
        <a:xfrm>
          <a:off x="5208798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7AB1A-CDD2-4F27-8C8C-5201E140ADA6}">
      <dsp:nvSpPr>
        <dsp:cNvPr id="0" name=""/>
        <dsp:cNvSpPr/>
      </dsp:nvSpPr>
      <dsp:spPr>
        <a:xfrm>
          <a:off x="5281575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删除</a:t>
          </a:r>
        </a:p>
      </dsp:txBody>
      <dsp:txXfrm>
        <a:off x="5293757" y="3874204"/>
        <a:ext cx="630628" cy="391556"/>
      </dsp:txXfrm>
    </dsp:sp>
    <dsp:sp modelId="{05B6DE59-595B-4729-8E5B-A3C7D13B4039}">
      <dsp:nvSpPr>
        <dsp:cNvPr id="0" name=""/>
        <dsp:cNvSpPr/>
      </dsp:nvSpPr>
      <dsp:spPr>
        <a:xfrm>
          <a:off x="6809891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DEE60-0274-444D-8668-1C32BEA8418B}">
      <dsp:nvSpPr>
        <dsp:cNvPr id="0" name=""/>
        <dsp:cNvSpPr/>
      </dsp:nvSpPr>
      <dsp:spPr>
        <a:xfrm>
          <a:off x="6882668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设置中心</a:t>
          </a:r>
        </a:p>
      </dsp:txBody>
      <dsp:txXfrm>
        <a:off x="6894850" y="3267790"/>
        <a:ext cx="630628" cy="391556"/>
      </dsp:txXfrm>
    </dsp:sp>
    <dsp:sp modelId="{AE5735AD-48B6-406F-90EF-551B281FB089}">
      <dsp:nvSpPr>
        <dsp:cNvPr id="0" name=""/>
        <dsp:cNvSpPr/>
      </dsp:nvSpPr>
      <dsp:spPr>
        <a:xfrm>
          <a:off x="6009344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B4EFF-1DFF-48DD-B072-34F29B77C3F1}">
      <dsp:nvSpPr>
        <dsp:cNvPr id="0" name=""/>
        <dsp:cNvSpPr/>
      </dsp:nvSpPr>
      <dsp:spPr>
        <a:xfrm>
          <a:off x="6082121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个人信息</a:t>
          </a:r>
        </a:p>
      </dsp:txBody>
      <dsp:txXfrm>
        <a:off x="6094303" y="3874204"/>
        <a:ext cx="630628" cy="391556"/>
      </dsp:txXfrm>
    </dsp:sp>
    <dsp:sp modelId="{FDC7A7F0-C67F-407B-AD19-9627B0A53307}">
      <dsp:nvSpPr>
        <dsp:cNvPr id="0" name=""/>
        <dsp:cNvSpPr/>
      </dsp:nvSpPr>
      <dsp:spPr>
        <a:xfrm>
          <a:off x="6809891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82E4C-D1F3-431B-8A0E-5226209912F6}">
      <dsp:nvSpPr>
        <dsp:cNvPr id="0" name=""/>
        <dsp:cNvSpPr/>
      </dsp:nvSpPr>
      <dsp:spPr>
        <a:xfrm>
          <a:off x="6882668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记录导出</a:t>
          </a:r>
        </a:p>
      </dsp:txBody>
      <dsp:txXfrm>
        <a:off x="6894850" y="3874204"/>
        <a:ext cx="630628" cy="391556"/>
      </dsp:txXfrm>
    </dsp:sp>
    <dsp:sp modelId="{1F8D51D6-9210-4E4D-8ED8-5DB216BE48A7}">
      <dsp:nvSpPr>
        <dsp:cNvPr id="0" name=""/>
        <dsp:cNvSpPr/>
      </dsp:nvSpPr>
      <dsp:spPr>
        <a:xfrm>
          <a:off x="7610437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4A47A-91F2-4D5B-9A31-73F82391C15A}">
      <dsp:nvSpPr>
        <dsp:cNvPr id="0" name=""/>
        <dsp:cNvSpPr/>
      </dsp:nvSpPr>
      <dsp:spPr>
        <a:xfrm>
          <a:off x="7683214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切换角色</a:t>
          </a:r>
        </a:p>
      </dsp:txBody>
      <dsp:txXfrm>
        <a:off x="7695396" y="3874204"/>
        <a:ext cx="630628" cy="391556"/>
      </dsp:txXfrm>
    </dsp:sp>
    <dsp:sp modelId="{05BDECF8-E55A-43B3-AB5E-9D95BE3EF02E}">
      <dsp:nvSpPr>
        <dsp:cNvPr id="0" name=""/>
        <dsp:cNvSpPr/>
      </dsp:nvSpPr>
      <dsp:spPr>
        <a:xfrm>
          <a:off x="8010711" y="2580056"/>
          <a:ext cx="654992" cy="4159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2DADD-5180-4381-8EE1-8C97B17C7017}">
      <dsp:nvSpPr>
        <dsp:cNvPr id="0" name=""/>
        <dsp:cNvSpPr/>
      </dsp:nvSpPr>
      <dsp:spPr>
        <a:xfrm>
          <a:off x="8083487" y="2649194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/>
            <a:t>一兆韦德</a:t>
          </a:r>
          <a:endParaRPr lang="zh-CN" altLang="en-US" sz="1000" kern="1200" dirty="0"/>
        </a:p>
      </dsp:txBody>
      <dsp:txXfrm>
        <a:off x="8095669" y="2661376"/>
        <a:ext cx="630628" cy="391556"/>
      </dsp:txXfrm>
    </dsp:sp>
    <dsp:sp modelId="{ADB45629-0CBE-4F73-A556-E2E57F52A115}">
      <dsp:nvSpPr>
        <dsp:cNvPr id="0" name=""/>
        <dsp:cNvSpPr/>
      </dsp:nvSpPr>
      <dsp:spPr>
        <a:xfrm>
          <a:off x="7610437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6962A-068B-4D13-BF40-D55918DBDCC5}">
      <dsp:nvSpPr>
        <dsp:cNvPr id="0" name=""/>
        <dsp:cNvSpPr/>
      </dsp:nvSpPr>
      <dsp:spPr>
        <a:xfrm>
          <a:off x="7683214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扫描票券</a:t>
          </a:r>
        </a:p>
      </dsp:txBody>
      <dsp:txXfrm>
        <a:off x="7695396" y="3267790"/>
        <a:ext cx="630628" cy="391556"/>
      </dsp:txXfrm>
    </dsp:sp>
    <dsp:sp modelId="{C4A05303-3AB7-4DCB-8FFD-7B089BBA5BF2}">
      <dsp:nvSpPr>
        <dsp:cNvPr id="0" name=""/>
        <dsp:cNvSpPr/>
      </dsp:nvSpPr>
      <dsp:spPr>
        <a:xfrm>
          <a:off x="8410984" y="3186470"/>
          <a:ext cx="654992" cy="4159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0A8F9-AE62-41CA-92B9-7C331B09732D}">
      <dsp:nvSpPr>
        <dsp:cNvPr id="0" name=""/>
        <dsp:cNvSpPr/>
      </dsp:nvSpPr>
      <dsp:spPr>
        <a:xfrm>
          <a:off x="8483761" y="3255608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设置中心</a:t>
          </a:r>
        </a:p>
      </dsp:txBody>
      <dsp:txXfrm>
        <a:off x="8495943" y="3267790"/>
        <a:ext cx="630628" cy="391556"/>
      </dsp:txXfrm>
    </dsp:sp>
    <dsp:sp modelId="{A02D36D8-FE13-4692-B593-0A87225418D5}">
      <dsp:nvSpPr>
        <dsp:cNvPr id="0" name=""/>
        <dsp:cNvSpPr/>
      </dsp:nvSpPr>
      <dsp:spPr>
        <a:xfrm>
          <a:off x="8410984" y="3792884"/>
          <a:ext cx="654992" cy="41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724E3-786C-4694-A9DA-0CE8758C1774}">
      <dsp:nvSpPr>
        <dsp:cNvPr id="0" name=""/>
        <dsp:cNvSpPr/>
      </dsp:nvSpPr>
      <dsp:spPr>
        <a:xfrm>
          <a:off x="8483761" y="3862022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记录导出</a:t>
          </a:r>
        </a:p>
      </dsp:txBody>
      <dsp:txXfrm>
        <a:off x="8495943" y="3874204"/>
        <a:ext cx="630628" cy="391556"/>
      </dsp:txXfrm>
    </dsp:sp>
    <dsp:sp modelId="{983A7F46-9C45-4504-8934-5A338A0B6ED1}">
      <dsp:nvSpPr>
        <dsp:cNvPr id="0" name=""/>
        <dsp:cNvSpPr/>
      </dsp:nvSpPr>
      <dsp:spPr>
        <a:xfrm>
          <a:off x="3418317" y="1849819"/>
          <a:ext cx="654992" cy="415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2D5BF-6229-4BDE-B583-655F9AAE0E94}">
      <dsp:nvSpPr>
        <dsp:cNvPr id="0" name=""/>
        <dsp:cNvSpPr/>
      </dsp:nvSpPr>
      <dsp:spPr>
        <a:xfrm>
          <a:off x="3491094" y="1918957"/>
          <a:ext cx="654992" cy="415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用户授权引导</a:t>
          </a:r>
        </a:p>
      </dsp:txBody>
      <dsp:txXfrm>
        <a:off x="3503276" y="1931139"/>
        <a:ext cx="630628" cy="391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3561-DE42-4FDD-A89D-470A6EE159AD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ECF8-AC08-4362-A08F-408D28B0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6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yarn </a:t>
            </a:r>
            <a:r>
              <a:rPr lang="zh-CN" altLang="en-US" dirty="0"/>
              <a:t>安装速度快，并行下载，并且具有本地缓存机制和锁文件。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代码与环境配置完毕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ECF8-AC08-4362-A08F-408D28B038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3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5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3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3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9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8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6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9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E8A3-1541-407D-87D8-B686B40AD921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A53-1BCF-4D05-92D1-C8A0333B63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slide" Target="slide240.xml"/><Relationship Id="rId7" Type="http://schemas.openxmlformats.org/officeDocument/2006/relationships/image" Target="../media/image20.png"/><Relationship Id="rId12" Type="http://schemas.openxmlformats.org/officeDocument/2006/relationships/slide" Target="slide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slide" Target="slide1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aro-ui.aotu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devtools/stable.html" TargetMode="External"/><Relationship Id="rId5" Type="http://schemas.openxmlformats.org/officeDocument/2006/relationships/hyperlink" Target="https://yarnpkg.com/zh-Hans/docs/install" TargetMode="External"/><Relationship Id="rId4" Type="http://schemas.openxmlformats.org/officeDocument/2006/relationships/hyperlink" Target="https://nodejs.org/en/download/curr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einterestpro/tickets_wx_l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44EEF-B345-47DD-9024-DC88DBF2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票券小程序开发介绍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8B4A2F-6EC5-4380-A19A-851F57CC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王森</a:t>
            </a:r>
            <a:endParaRPr lang="en-US" altLang="zh-CN" dirty="0"/>
          </a:p>
          <a:p>
            <a:pPr algn="r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0661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EA9F-48E0-415E-928C-E452EF4F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87EDB2-C4A7-48B3-8DDA-B7D09EC8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71838-4ABE-4DCF-8986-B9A14164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B2EA0-BB0B-4C5B-BA1A-CD0F4402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编译预览模式：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预览模式会监听 </a:t>
            </a:r>
            <a:r>
              <a:rPr lang="en-US" altLang="zh-CN" dirty="0"/>
              <a:t>src </a:t>
            </a:r>
            <a:r>
              <a:rPr lang="zh-CN" altLang="en-US" dirty="0"/>
              <a:t>目录，发现代码改变时会自动增量编译。</a:t>
            </a:r>
            <a:r>
              <a:rPr lang="en-US" altLang="zh-CN" dirty="0"/>
              <a:t>(</a:t>
            </a:r>
            <a:r>
              <a:rPr lang="zh-CN" altLang="en-US" dirty="0"/>
              <a:t>开发时执行此命令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编译打包模式：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打包模式会压缩代码体积，发布小程序时使用此方式。（后面上传小程序到微信服务器时使用）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E386F-A572-4701-A53D-71CBF1131A5B}"/>
              </a:ext>
            </a:extLst>
          </p:cNvPr>
          <p:cNvSpPr txBox="1"/>
          <p:nvPr/>
        </p:nvSpPr>
        <p:spPr>
          <a:xfrm>
            <a:off x="1234814" y="2433111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dev:weapp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86C29-3310-4F2C-B424-A045B9D080FA}"/>
              </a:ext>
            </a:extLst>
          </p:cNvPr>
          <p:cNvSpPr txBox="1"/>
          <p:nvPr/>
        </p:nvSpPr>
        <p:spPr>
          <a:xfrm>
            <a:off x="1234813" y="4624174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yarn build:weapp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8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49300F-FA00-4537-8419-1D3E02E6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06DE42-2D7E-456A-91F0-7F9385CF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AC125-7B08-4C42-A72A-8D011AF6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39C51-013D-4CB3-8911-F8BC82E35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打开“微信</a:t>
            </a:r>
            <a:r>
              <a:rPr lang="en-US" altLang="zh-CN" dirty="0"/>
              <a:t>web</a:t>
            </a:r>
            <a:r>
              <a:rPr lang="zh-CN" altLang="en-US" dirty="0"/>
              <a:t>开发者工具”并使用微信扫码登陆。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36ED6-661E-4741-AB9F-50497E11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6" y="2515394"/>
            <a:ext cx="5399487" cy="3661569"/>
          </a:xfrm>
          <a:prstGeom prst="rect">
            <a:avLst/>
          </a:prstGeom>
        </p:spPr>
      </p:pic>
      <p:pic>
        <p:nvPicPr>
          <p:cNvPr id="6" name="图形 5" descr="游标">
            <a:extLst>
              <a:ext uri="{FF2B5EF4-FFF2-40B4-BE49-F238E27FC236}">
                <a16:creationId xmlns:a16="http://schemas.microsoft.com/office/drawing/2014/main" id="{F49819B2-A12F-45D7-BC0A-46B42328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8229" y="38889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26F986-69B6-4B89-8675-E7B68C41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79" y="2393770"/>
            <a:ext cx="5574131" cy="37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245AA7-7A59-4278-BE4A-EC759E09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A6BBE-5872-43A5-9BB5-29C8AF32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导入下载好的项目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9F227-0FE5-4041-B751-75DF36AB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80" y="2393770"/>
            <a:ext cx="5574130" cy="37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ADA06-81B2-40EC-9DF5-CEC14887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61" y="2748366"/>
            <a:ext cx="2605913" cy="3073999"/>
          </a:xfrm>
          <a:prstGeom prst="rect">
            <a:avLst/>
          </a:prstGeom>
        </p:spPr>
      </p:pic>
      <p:pic>
        <p:nvPicPr>
          <p:cNvPr id="5" name="图形 4" descr="游标">
            <a:extLst>
              <a:ext uri="{FF2B5EF4-FFF2-40B4-BE49-F238E27FC236}">
                <a16:creationId xmlns:a16="http://schemas.microsoft.com/office/drawing/2014/main" id="{BECC864C-68A3-400E-8417-87983DB47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274" y="23637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13091 0.091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1 0.09144 L -0.13645 0.1722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45 0.17222 L -0.09045 0.4421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2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0.44213 L 0.16355 0.5090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290F7-79C1-488B-9C04-402ED4E7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调试小程序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AC66C-6850-4A83-ADED-DA452D65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微信小程序调试界面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8B2FE-439F-4869-B63D-3751DAB2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85" y="2396963"/>
            <a:ext cx="537903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0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A7498-8C5D-442E-95A8-A56008E2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</p:spTree>
    <p:extLst>
      <p:ext uri="{BB962C8B-B14F-4D97-AF65-F5344CB8AC3E}">
        <p14:creationId xmlns:p14="http://schemas.microsoft.com/office/powerpoint/2010/main" val="205033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D3B3-CA91-4EA4-AD15-D567983B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A8CD66-E56C-4899-B073-33C6B0FB8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4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7FEA7-3539-4796-AF0B-080E1233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422F9-93E1-4EFE-8FCA-9576696A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client 		</a:t>
            </a:r>
            <a:r>
              <a:rPr lang="zh-CN" altLang="en-US" dirty="0"/>
              <a:t>小程序主目录</a:t>
            </a:r>
            <a:endParaRPr lang="en-US" altLang="zh-CN" dirty="0"/>
          </a:p>
          <a:p>
            <a:pPr lvl="1"/>
            <a:r>
              <a:rPr lang="en-US" altLang="zh-CN" dirty="0"/>
              <a:t>config 		</a:t>
            </a:r>
            <a:r>
              <a:rPr lang="zh-CN" altLang="en-US" dirty="0"/>
              <a:t>编译配置文件</a:t>
            </a:r>
            <a:endParaRPr lang="en-US" altLang="zh-CN" dirty="0"/>
          </a:p>
          <a:p>
            <a:pPr lvl="1"/>
            <a:r>
              <a:rPr lang="en-US" altLang="zh-CN" dirty="0"/>
              <a:t>src 		</a:t>
            </a:r>
            <a:r>
              <a:rPr lang="zh-CN" altLang="en-US" dirty="0"/>
              <a:t>源码</a:t>
            </a:r>
            <a:endParaRPr lang="en-US" altLang="zh-CN" dirty="0"/>
          </a:p>
          <a:p>
            <a:pPr lvl="2"/>
            <a:r>
              <a:rPr lang="en-US" altLang="zh-CN" dirty="0"/>
              <a:t>apis 		</a:t>
            </a:r>
            <a:r>
              <a:rPr lang="zh-CN" altLang="en-US" dirty="0"/>
              <a:t>接口</a:t>
            </a:r>
            <a:endParaRPr lang="en-US" altLang="zh-CN" dirty="0"/>
          </a:p>
          <a:p>
            <a:pPr lvl="2"/>
            <a:r>
              <a:rPr lang="en-US" altLang="zh-CN" dirty="0"/>
              <a:t>common 	</a:t>
            </a:r>
            <a:r>
              <a:rPr lang="zh-CN" altLang="en-US" dirty="0"/>
              <a:t>公共</a:t>
            </a:r>
            <a:endParaRPr lang="en-US" altLang="zh-CN" dirty="0"/>
          </a:p>
          <a:p>
            <a:pPr lvl="2"/>
            <a:r>
              <a:rPr lang="en-US" altLang="zh-CN" dirty="0"/>
              <a:t>component 	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en-US" altLang="zh-CN" dirty="0"/>
              <a:t>img 		</a:t>
            </a:r>
            <a:r>
              <a:rPr lang="zh-CN" altLang="en-US" dirty="0"/>
              <a:t>图像</a:t>
            </a:r>
            <a:endParaRPr lang="en-US" altLang="zh-CN" dirty="0"/>
          </a:p>
          <a:p>
            <a:pPr lvl="2"/>
            <a:r>
              <a:rPr lang="en-US" altLang="zh-CN" dirty="0"/>
              <a:t>pages		</a:t>
            </a:r>
            <a:r>
              <a:rPr lang="zh-CN" altLang="en-US" dirty="0"/>
              <a:t>页面</a:t>
            </a:r>
            <a:endParaRPr lang="en-US" altLang="zh-CN" dirty="0"/>
          </a:p>
          <a:p>
            <a:r>
              <a:rPr lang="en-US" altLang="zh-CN" dirty="0"/>
              <a:t>cloud 		</a:t>
            </a:r>
            <a:r>
              <a:rPr lang="zh-CN" altLang="en-US" dirty="0"/>
              <a:t>云函数主目录</a:t>
            </a:r>
            <a:endParaRPr lang="en-US" altLang="zh-CN" dirty="0"/>
          </a:p>
          <a:p>
            <a:pPr lvl="1"/>
            <a:r>
              <a:rPr lang="en-US" altLang="zh-CN" dirty="0"/>
              <a:t>functions 	</a:t>
            </a:r>
            <a:r>
              <a:rPr lang="zh-CN" altLang="en-US" dirty="0"/>
              <a:t>函数列表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331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F0BD29-4173-41E4-892F-140B6BAD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163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51491D-F3E9-4357-A6A5-F00B694A45FE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10" dirty="0">
              <a:solidFill>
                <a:schemeClr val="bg1"/>
              </a:solidFill>
            </a:endParaRPr>
          </a:p>
          <a:p>
            <a:pPr lvl="2"/>
            <a:r>
              <a:rPr lang="en-US" altLang="zh-CN" sz="1610" dirty="0">
                <a:solidFill>
                  <a:schemeClr val="bg1"/>
                </a:solidFill>
              </a:rPr>
              <a:t> 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项目编译配置文件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  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小程序源代码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     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小程序对服务端的接口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公共模块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        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小程序组件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		         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领票弹出窗口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扫描票券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       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图片资源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        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小程序页面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主页面框架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另一个样式的主页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二维码放大显示页面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票券详情页面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用户信息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····································································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云函数部分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云函数同步目录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···················································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用户登录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检票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验票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票券列表</a:t>
            </a:r>
          </a:p>
          <a:p>
            <a:r>
              <a:rPr lang="en-US" altLang="zh-CN" sz="1610" dirty="0">
                <a:solidFill>
                  <a:schemeClr val="bg1"/>
                </a:solidFill>
              </a:rPr>
              <a:t>						        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领票</a:t>
            </a:r>
            <a:endParaRPr lang="en-US" altLang="zh-CN" sz="1610" dirty="0">
              <a:solidFill>
                <a:schemeClr val="bg1"/>
              </a:solidFill>
            </a:endParaRPr>
          </a:p>
          <a:p>
            <a:r>
              <a:rPr lang="en-US" altLang="zh-CN" sz="1610" dirty="0">
                <a:solidFill>
                  <a:schemeClr val="bg1"/>
                </a:solidFill>
              </a:rPr>
              <a:t>						  ·······························</a:t>
            </a:r>
            <a:r>
              <a:rPr lang="zh-CN" altLang="en-US" sz="1610" dirty="0">
                <a:solidFill>
                  <a:schemeClr val="bg1"/>
                </a:solidFill>
              </a:rPr>
              <a:t>退票</a:t>
            </a:r>
            <a:endParaRPr lang="en-US" altLang="zh-CN" sz="161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节缩放定位 12"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822987"/>
                  </p:ext>
                </p:extLst>
              </p:nvPr>
            </p:nvGraphicFramePr>
            <p:xfrm>
              <a:off x="2209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6FFF01A2-6D8B-42D3-B7B1-3E7D87B2A9A6}">
                    <psez:zmPr id="{731D5110-44E4-4AD8-8601-F5F892F978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节缩放定位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19BB43-E7C4-4547-9CC3-DAE93DE09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9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474530"/>
                  </p:ext>
                </p:extLst>
              </p:nvPr>
            </p:nvGraphicFramePr>
            <p:xfrm>
              <a:off x="2209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04C7AB29-48ED-4F9C-A883-57914D133445}">
                    <psez:zmPr id="{92772836-E0FF-43F9-92F1-CCE1CC3BD8A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3D0DEF-832F-4AAF-8325-BA7578761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9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764216"/>
                  </p:ext>
                </p:extLst>
              </p:nvPr>
            </p:nvGraphicFramePr>
            <p:xfrm>
              <a:off x="4495800" y="18488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B0533064-3139-4DF7-A55C-C4196DB9C714}">
                    <psez:zmPr id="{27B98797-9DDC-41C9-AC9F-3CD789C6853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846339-15FD-4BEC-A05F-4F61CD8A6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5800" y="18488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节缩放定位 18"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528049"/>
                  </p:ext>
                </p:extLst>
              </p:nvPr>
            </p:nvGraphicFramePr>
            <p:xfrm>
              <a:off x="4495800" y="3563353"/>
              <a:ext cx="2286000" cy="1714500"/>
            </p:xfrm>
            <a:graphic>
              <a:graphicData uri="http://schemas.microsoft.com/office/powerpoint/2016/sectionzoom">
                <psez:sectionZm>
                  <psez:sectionZmObj sectionId="{E49C09B3-8DAB-44E2-982D-4B36D7F1BA7E}">
                    <psez:zmPr id="{F4603E2F-384E-4397-81CA-ECF824923B3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节缩放定位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BD676C7-1EE1-4998-9CB0-E8FF051419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5800" y="356335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926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491662"/>
              </p:ext>
            </p:extLst>
          </p:nvPr>
        </p:nvGraphicFramePr>
        <p:xfrm>
          <a:off x="239843" y="547141"/>
          <a:ext cx="8664314" cy="576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04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CB2D85-7346-450B-9827-0DAA7487F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9739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710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91552E1-CB2D-4C7C-9611-13130CE0DC73}"/>
              </a:ext>
            </a:extLst>
          </p:cNvPr>
          <p:cNvSpPr/>
          <p:nvPr/>
        </p:nvSpPr>
        <p:spPr>
          <a:xfrm>
            <a:off x="2409825" y="1276350"/>
            <a:ext cx="4324349" cy="21526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4E3C2BD-B68B-409F-8D44-2071075EC552}"/>
              </a:ext>
            </a:extLst>
          </p:cNvPr>
          <p:cNvSpPr/>
          <p:nvPr/>
        </p:nvSpPr>
        <p:spPr>
          <a:xfrm>
            <a:off x="2957512" y="4000500"/>
            <a:ext cx="107632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小程序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F2EC4B-0702-4CEA-AF8B-88D959E748DC}"/>
              </a:ext>
            </a:extLst>
          </p:cNvPr>
          <p:cNvSpPr/>
          <p:nvPr/>
        </p:nvSpPr>
        <p:spPr>
          <a:xfrm>
            <a:off x="2957513" y="1847850"/>
            <a:ext cx="107632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云函数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B835017-062D-498B-96A3-BFE63E3F8752}"/>
              </a:ext>
            </a:extLst>
          </p:cNvPr>
          <p:cNvSpPr/>
          <p:nvPr/>
        </p:nvSpPr>
        <p:spPr>
          <a:xfrm>
            <a:off x="5110161" y="1847850"/>
            <a:ext cx="107632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77695C-4181-4EB3-8573-AD55F3A130E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33838" y="2305050"/>
            <a:ext cx="1076323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9FAC0F6-FEAD-4307-B4B0-E749649B2427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3495675" y="2762250"/>
            <a:ext cx="1" cy="1238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E91BBA3-18D4-4D6A-B5CF-1811F804628D}"/>
              </a:ext>
            </a:extLst>
          </p:cNvPr>
          <p:cNvSpPr/>
          <p:nvPr/>
        </p:nvSpPr>
        <p:spPr>
          <a:xfrm>
            <a:off x="2824162" y="1438275"/>
            <a:ext cx="1343025" cy="295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腾讯云</a:t>
            </a:r>
          </a:p>
        </p:txBody>
      </p:sp>
    </p:spTree>
    <p:extLst>
      <p:ext uri="{BB962C8B-B14F-4D97-AF65-F5344CB8AC3E}">
        <p14:creationId xmlns:p14="http://schemas.microsoft.com/office/powerpoint/2010/main" val="390369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4C090-D7EF-4FEE-9CC9-15F2C029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3A7C8-87E0-4BB9-B2B4-B8F02DAC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8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57D2-F21C-4B37-8BF3-BAC216CC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其他资料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C48DDD-4977-44C0-A4B8-C42C0F74D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7890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05D0-0810-4EF8-A7A2-3C77EDC7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</p:spTree>
    <p:extLst>
      <p:ext uri="{BB962C8B-B14F-4D97-AF65-F5344CB8AC3E}">
        <p14:creationId xmlns:p14="http://schemas.microsoft.com/office/powerpoint/2010/main" val="115268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6036-FDBF-4E45-9C29-6B0B62DA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3464-D77D-4237-9A81-EAAD47FD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框架介绍</a:t>
            </a:r>
            <a:endParaRPr lang="en-US" altLang="zh-CN" b="1" dirty="0"/>
          </a:p>
          <a:p>
            <a:r>
              <a:rPr lang="en-US" altLang="zh-CN" dirty="0"/>
              <a:t>Taro</a:t>
            </a:r>
            <a:r>
              <a:rPr lang="zh-CN" altLang="en-US" dirty="0"/>
              <a:t>：</a:t>
            </a:r>
            <a:r>
              <a:rPr lang="en-US" altLang="zh-CN" dirty="0"/>
              <a:t>https://nervjs.github.io/taro</a:t>
            </a:r>
          </a:p>
          <a:p>
            <a:r>
              <a:rPr lang="en-US" altLang="zh-CN" dirty="0"/>
              <a:t>Taro UI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https://taro-ui.aotu.io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云开发介绍</a:t>
            </a:r>
            <a:endParaRPr lang="en-US" altLang="zh-CN" b="1" dirty="0"/>
          </a:p>
          <a:p>
            <a:r>
              <a:rPr lang="zh-CN" altLang="en-US" dirty="0"/>
              <a:t>云开发：</a:t>
            </a:r>
            <a:r>
              <a:rPr lang="en-US" altLang="zh-CN" dirty="0"/>
              <a:t>https://developers.weixin.qq.com/miniprogram/dev/wxcloud/basis/getting-started.html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99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BE2E-F332-4442-B5B5-3046923C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开发环境设置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2995D-6D43-4D70-82A9-19BFC18B7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01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0DC9A-7A91-4E8E-BA76-456E86EE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1ACA4-75EE-48DF-8BE3-984790CCA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7886699" cy="4500249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Git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https://git-scm.com/download/win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从远程仓库拉取代码和提交代码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Node.JS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https://nodejs.org/en/download/current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小程序 </a:t>
            </a:r>
            <a:r>
              <a:rPr lang="en-US" altLang="zh-CN" dirty="0"/>
              <a:t>Taro </a:t>
            </a:r>
            <a:r>
              <a:rPr lang="zh-CN" altLang="en-US" dirty="0"/>
              <a:t>框架的编译环境</a:t>
            </a:r>
            <a:endParaRPr lang="en-US" altLang="zh-CN" dirty="0"/>
          </a:p>
          <a:p>
            <a:pPr marL="172800" indent="-172800">
              <a:buNone/>
            </a:pP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https://yarnpkg.com/zh-Hans/docs/install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包管理工具，替代 </a:t>
            </a:r>
            <a:r>
              <a:rPr lang="en-US" altLang="zh-CN" dirty="0"/>
              <a:t>Node.JS </a:t>
            </a:r>
            <a:r>
              <a:rPr lang="zh-CN" altLang="en-US" dirty="0"/>
              <a:t>默认包管理工具 </a:t>
            </a:r>
            <a:r>
              <a:rPr lang="en-US" altLang="zh-CN" dirty="0"/>
              <a:t>npm</a:t>
            </a:r>
          </a:p>
          <a:p>
            <a:pPr marL="172800" indent="-172800">
              <a:buNone/>
            </a:pPr>
            <a:endParaRPr lang="en-US" altLang="zh-CN" dirty="0"/>
          </a:p>
          <a:p>
            <a:r>
              <a:rPr lang="zh-CN" altLang="en-US" dirty="0"/>
              <a:t>微信开发者工具：</a:t>
            </a:r>
            <a:r>
              <a:rPr lang="en-US" altLang="zh-CN" dirty="0">
                <a:hlinkClick r:id="rId6"/>
              </a:rPr>
              <a:t>https://developers.weixin.qq.com/miniprogram/dev/devtools/stable.html</a:t>
            </a:r>
            <a:endParaRPr lang="en-US" altLang="zh-CN" dirty="0"/>
          </a:p>
          <a:p>
            <a:pPr marL="172800" indent="-172800">
              <a:buNone/>
            </a:pPr>
            <a:r>
              <a:rPr lang="en-US" altLang="zh-CN" dirty="0"/>
              <a:t>	</a:t>
            </a:r>
            <a:r>
              <a:rPr lang="zh-CN" altLang="en-US" dirty="0"/>
              <a:t>发布小程序、提交云函数等</a:t>
            </a:r>
          </a:p>
        </p:txBody>
      </p:sp>
    </p:spTree>
    <p:extLst>
      <p:ext uri="{BB962C8B-B14F-4D97-AF65-F5344CB8AC3E}">
        <p14:creationId xmlns:p14="http://schemas.microsoft.com/office/powerpoint/2010/main" val="336802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9A942-1394-44EE-A0A6-72DEE7F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6BA45-3391-4ADD-B02D-E347047C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更改 </a:t>
            </a:r>
            <a:r>
              <a:rPr lang="en-US" altLang="zh-CN" dirty="0"/>
              <a:t>npm </a:t>
            </a:r>
            <a:r>
              <a:rPr lang="zh-CN" altLang="en-US" dirty="0"/>
              <a:t>镜像源：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F02320-5C32-4425-B4FD-7ABBAD8A0DB1}"/>
              </a:ext>
            </a:extLst>
          </p:cNvPr>
          <p:cNvSpPr txBox="1"/>
          <p:nvPr/>
        </p:nvSpPr>
        <p:spPr>
          <a:xfrm>
            <a:off x="951407" y="2598003"/>
            <a:ext cx="7241185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npm config set registry https://registry.npm.taobao.org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npm config set disturl https://npm.taobao.org/dist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3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236E3-ED41-4805-8437-664EE5D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97A70-3520-4275-9A28-0607FC95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公共代码仓：</a:t>
            </a:r>
            <a:r>
              <a:rPr lang="en-US" altLang="zh-CN" dirty="0">
                <a:hlinkClick r:id="rId2"/>
              </a:rPr>
              <a:t>https://github.com/sgeinterestpro/tickets_wx_lp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从公共代码仓 </a:t>
            </a:r>
            <a:r>
              <a:rPr lang="en-US" altLang="zh-CN" dirty="0"/>
              <a:t>Fork </a:t>
            </a:r>
            <a:r>
              <a:rPr lang="zh-CN" altLang="en-US" dirty="0"/>
              <a:t>一份代码到自己的代码仓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https://github.com/</a:t>
            </a:r>
            <a:r>
              <a:rPr lang="en-US" altLang="zh-CN" b="1" u="sng" dirty="0"/>
              <a:t>&lt;yours&gt;</a:t>
            </a:r>
            <a:r>
              <a:rPr lang="en-US" altLang="zh-CN" dirty="0"/>
              <a:t>/tickets_wx_lp</a:t>
            </a:r>
          </a:p>
          <a:p>
            <a:pPr marL="3429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75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91FD4-BF8F-4664-8B56-9066CEDD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配置代码环境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A4B80-21C0-4006-A396-2F026863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zh-CN" altLang="en-US" dirty="0"/>
              <a:t>在“命令提示符”工具内打开本地的“工作空间”，然后从仓库拉取代码：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进入 </a:t>
            </a:r>
            <a:r>
              <a:rPr lang="en-US" altLang="zh-CN" dirty="0"/>
              <a:t>tickets_wx_lp\client </a:t>
            </a:r>
            <a:r>
              <a:rPr lang="zh-CN" altLang="en-US" dirty="0"/>
              <a:t>目录，执行 </a:t>
            </a:r>
            <a:r>
              <a:rPr lang="en-US" altLang="zh-CN" dirty="0"/>
              <a:t>yarn </a:t>
            </a:r>
            <a:r>
              <a:rPr lang="zh-CN" altLang="en-US" dirty="0"/>
              <a:t>指令安装依赖：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/>
              <a:t>等待依赖安装成功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B7F276-DBD8-4259-B22C-E46A5E01B576}"/>
              </a:ext>
            </a:extLst>
          </p:cNvPr>
          <p:cNvSpPr txBox="1"/>
          <p:nvPr/>
        </p:nvSpPr>
        <p:spPr>
          <a:xfrm>
            <a:off x="1234814" y="2661549"/>
            <a:ext cx="667437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git clone https://github.com/</a:t>
            </a:r>
            <a:r>
              <a:rPr lang="en-US" altLang="zh-CN" sz="2400" b="1" u="sng" dirty="0">
                <a:solidFill>
                  <a:srgbClr val="00FF00"/>
                </a:solidFill>
              </a:rPr>
              <a:t>&lt;yours&gt;</a:t>
            </a:r>
            <a:r>
              <a:rPr lang="en-US" altLang="zh-CN" sz="2400" dirty="0">
                <a:solidFill>
                  <a:srgbClr val="00FF00"/>
                </a:solidFill>
              </a:rPr>
              <a:t>/tickets_wx_lp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A9B3A2-9464-483C-B138-F1A1255CBAF7}"/>
              </a:ext>
            </a:extLst>
          </p:cNvPr>
          <p:cNvSpPr txBox="1"/>
          <p:nvPr/>
        </p:nvSpPr>
        <p:spPr>
          <a:xfrm>
            <a:off x="1234813" y="3943068"/>
            <a:ext cx="6674371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</a:rPr>
              <a:t>cd tickets_wx_lp\client</a:t>
            </a:r>
          </a:p>
          <a:p>
            <a:r>
              <a:rPr lang="en-US" altLang="zh-CN" sz="2400" dirty="0">
                <a:solidFill>
                  <a:srgbClr val="00FF00"/>
                </a:solidFill>
              </a:rPr>
              <a:t>yarn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2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925C3A-99E0-45BD-911A-6D273955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8DB3AB-DB1E-45BE-AE81-DDAEC5D7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4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E7795-C82E-4DF0-802E-ABFCF6FA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r>
              <a:rPr lang="zh-CN" altLang="en-US" dirty="0"/>
              <a:t>调试小程序</a:t>
            </a:r>
          </a:p>
        </p:txBody>
      </p:sp>
    </p:spTree>
    <p:extLst>
      <p:ext uri="{BB962C8B-B14F-4D97-AF65-F5344CB8AC3E}">
        <p14:creationId xmlns:p14="http://schemas.microsoft.com/office/powerpoint/2010/main" val="114673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</TotalTime>
  <Words>464</Words>
  <Application>Microsoft Office PowerPoint</Application>
  <PresentationFormat>全屏显示(4:3)</PresentationFormat>
  <Paragraphs>153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Office 主题​​</vt:lpstr>
      <vt:lpstr>票券小程序开发介绍</vt:lpstr>
      <vt:lpstr>PowerPoint 演示文稿</vt:lpstr>
      <vt:lpstr>开发环境设置</vt:lpstr>
      <vt:lpstr>开发环境安装</vt:lpstr>
      <vt:lpstr>环境设置</vt:lpstr>
      <vt:lpstr>Fork 代码</vt:lpstr>
      <vt:lpstr>配置代码环境</vt:lpstr>
      <vt:lpstr>PowerPoint 演示文稿</vt:lpstr>
      <vt:lpstr>PowerPoint 演示文稿</vt:lpstr>
      <vt:lpstr>调试小程序</vt:lpstr>
      <vt:lpstr>编译小程序</vt:lpstr>
      <vt:lpstr>PowerPoint 演示文稿</vt:lpstr>
      <vt:lpstr>PowerPoint 演示文稿</vt:lpstr>
      <vt:lpstr>调试小程序</vt:lpstr>
      <vt:lpstr>调试小程序</vt:lpstr>
      <vt:lpstr>调试小程序</vt:lpstr>
      <vt:lpstr>项目结构介绍</vt:lpstr>
      <vt:lpstr>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其他资料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</dc:creator>
  <cp:lastModifiedBy>sam</cp:lastModifiedBy>
  <cp:revision>63</cp:revision>
  <dcterms:created xsi:type="dcterms:W3CDTF">2019-05-07T01:00:03Z</dcterms:created>
  <dcterms:modified xsi:type="dcterms:W3CDTF">2019-05-10T10:04:49Z</dcterms:modified>
</cp:coreProperties>
</file>